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4"/>
  </p:handoutMasterIdLst>
  <p:sldIdLst>
    <p:sldId id="256" r:id="rId2"/>
    <p:sldId id="311" r:id="rId3"/>
    <p:sldId id="318" r:id="rId4"/>
    <p:sldId id="317" r:id="rId5"/>
    <p:sldId id="316" r:id="rId6"/>
    <p:sldId id="324" r:id="rId7"/>
    <p:sldId id="327" r:id="rId8"/>
    <p:sldId id="326" r:id="rId9"/>
    <p:sldId id="329" r:id="rId10"/>
    <p:sldId id="325" r:id="rId11"/>
    <p:sldId id="328" r:id="rId12"/>
    <p:sldId id="331" r:id="rId13"/>
    <p:sldId id="330" r:id="rId14"/>
    <p:sldId id="321" r:id="rId15"/>
    <p:sldId id="322" r:id="rId16"/>
    <p:sldId id="332" r:id="rId17"/>
    <p:sldId id="336" r:id="rId18"/>
    <p:sldId id="320" r:id="rId19"/>
    <p:sldId id="337" r:id="rId20"/>
    <p:sldId id="335" r:id="rId21"/>
    <p:sldId id="334" r:id="rId22"/>
    <p:sldId id="323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7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9DD1C9B-3185-55D9-055D-5CBF773251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E0304FE-3019-3E3B-6A89-986FAD1D24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00F24-9905-4E74-9FF9-4B753D927963}" type="datetimeFigureOut">
              <a:rPr lang="fr-FR" smtClean="0"/>
              <a:t>07/04/2023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6F2E3DA-D810-5F1A-21DF-57C3442658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70B8618-EF1E-751F-8EFC-37571F24FA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E2A67-CDAF-479B-A35B-596FC7572D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5481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hyperlink" Target="https://www.atmosud.org/" TargetMode="External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svg"/><Relationship Id="rId11" Type="http://schemas.openxmlformats.org/officeDocument/2006/relationships/image" Target="../media/image13.png"/><Relationship Id="rId5" Type="http://schemas.openxmlformats.org/officeDocument/2006/relationships/image" Target="../media/image23.png"/><Relationship Id="rId10" Type="http://schemas.openxmlformats.org/officeDocument/2006/relationships/image" Target="../media/image1.png"/><Relationship Id="rId4" Type="http://schemas.openxmlformats.org/officeDocument/2006/relationships/image" Target="../media/image22.svg"/><Relationship Id="rId9" Type="http://schemas.openxmlformats.org/officeDocument/2006/relationships/image" Target="../media/image26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Titre sur une lig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E8BAEB7D-F050-6089-C00C-F9935B36F4C3}"/>
              </a:ext>
            </a:extLst>
          </p:cNvPr>
          <p:cNvSpPr txBox="1">
            <a:spLocks/>
          </p:cNvSpPr>
          <p:nvPr userDrawn="1"/>
        </p:nvSpPr>
        <p:spPr>
          <a:xfrm>
            <a:off x="158054" y="63527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245AA6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4FC397-AFA0-4206-9CB5-147247F36FD2}" type="datetimeFigureOut">
              <a:rPr lang="fr-FR" smtClean="0"/>
              <a:pPr/>
              <a:t>07/04/2023</a:t>
            </a:fld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68725B-FFF1-416D-7578-CF4C7F922955}"/>
              </a:ext>
            </a:extLst>
          </p:cNvPr>
          <p:cNvSpPr/>
          <p:nvPr userDrawn="1"/>
        </p:nvSpPr>
        <p:spPr>
          <a:xfrm>
            <a:off x="9282223" y="0"/>
            <a:ext cx="2909777" cy="6858000"/>
          </a:xfrm>
          <a:prstGeom prst="rect">
            <a:avLst/>
          </a:prstGeom>
          <a:solidFill>
            <a:srgbClr val="245A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1980CE5-05E7-47A4-14F3-AE79E497B5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01" y="1283621"/>
            <a:ext cx="2955198" cy="11786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2D98052-BDCC-BEE4-9F11-7956A72CAF2B}"/>
              </a:ext>
            </a:extLst>
          </p:cNvPr>
          <p:cNvSpPr/>
          <p:nvPr userDrawn="1"/>
        </p:nvSpPr>
        <p:spPr>
          <a:xfrm>
            <a:off x="7032567" y="257695"/>
            <a:ext cx="4548448" cy="3045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/>
          </a:p>
        </p:txBody>
      </p:sp>
      <p:pic>
        <p:nvPicPr>
          <p:cNvPr id="11" name="Image 10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C467B0D4-4068-20B3-CED2-818606B578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946" y="323101"/>
            <a:ext cx="4351714" cy="290398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B2C4F6D-028C-99DC-C0F9-547C24A6C0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215" r="15006" b="17749"/>
          <a:stretch/>
        </p:blipFill>
        <p:spPr>
          <a:xfrm>
            <a:off x="0" y="3438103"/>
            <a:ext cx="1133609" cy="2139169"/>
          </a:xfrm>
          <a:prstGeom prst="rect">
            <a:avLst/>
          </a:prstGeom>
        </p:spPr>
      </p:pic>
      <p:pic>
        <p:nvPicPr>
          <p:cNvPr id="13" name="object 19">
            <a:extLst>
              <a:ext uri="{FF2B5EF4-FFF2-40B4-BE49-F238E27FC236}">
                <a16:creationId xmlns:a16="http://schemas.microsoft.com/office/drawing/2014/main" id="{C35FF8DD-3007-3AF9-153D-32B577898F94}"/>
              </a:ext>
            </a:extLst>
          </p:cNvPr>
          <p:cNvPicPr/>
          <p:nvPr userDrawn="1"/>
        </p:nvPicPr>
        <p:blipFill rotWithShape="1">
          <a:blip r:embed="rId5" cstate="print"/>
          <a:srcRect t="2" b="-2"/>
          <a:stretch/>
        </p:blipFill>
        <p:spPr>
          <a:xfrm>
            <a:off x="801878" y="5150520"/>
            <a:ext cx="4581524" cy="45719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7352D6E9-9998-B2F3-E529-13F2CB1E5966}"/>
              </a:ext>
            </a:extLst>
          </p:cNvPr>
          <p:cNvSpPr txBox="1">
            <a:spLocks/>
          </p:cNvSpPr>
          <p:nvPr userDrawn="1"/>
        </p:nvSpPr>
        <p:spPr>
          <a:xfrm>
            <a:off x="9439939" y="3875132"/>
            <a:ext cx="2594344" cy="3583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small" baseline="0">
                <a:solidFill>
                  <a:srgbClr val="245AA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sz="1300" b="1" cap="none" baseline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Intervenant(s) :</a:t>
            </a:r>
          </a:p>
        </p:txBody>
      </p:sp>
      <p:pic>
        <p:nvPicPr>
          <p:cNvPr id="18" name="Graphique 17" descr="Utilisateur contour">
            <a:extLst>
              <a:ext uri="{FF2B5EF4-FFF2-40B4-BE49-F238E27FC236}">
                <a16:creationId xmlns:a16="http://schemas.microsoft.com/office/drawing/2014/main" id="{3962309C-277A-CC39-6DA6-2F4FF3C363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86840" y="4272975"/>
            <a:ext cx="212590" cy="212590"/>
          </a:xfrm>
          <a:prstGeom prst="rect">
            <a:avLst/>
          </a:prstGeom>
        </p:spPr>
      </p:pic>
      <p:pic>
        <p:nvPicPr>
          <p:cNvPr id="20" name="Graphique 19" descr="Toque d'étudiant contour">
            <a:extLst>
              <a:ext uri="{FF2B5EF4-FFF2-40B4-BE49-F238E27FC236}">
                <a16:creationId xmlns:a16="http://schemas.microsoft.com/office/drawing/2014/main" id="{80C26B8C-1644-26FD-3F41-5D8F42C5EF0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70199" y="4552806"/>
            <a:ext cx="237155" cy="237155"/>
          </a:xfrm>
          <a:prstGeom prst="rect">
            <a:avLst/>
          </a:prstGeom>
        </p:spPr>
      </p:pic>
      <p:pic>
        <p:nvPicPr>
          <p:cNvPr id="22" name="Graphique 21" descr="Combiné contour">
            <a:extLst>
              <a:ext uri="{FF2B5EF4-FFF2-40B4-BE49-F238E27FC236}">
                <a16:creationId xmlns:a16="http://schemas.microsoft.com/office/drawing/2014/main" id="{5FDFD03B-1302-EA0D-1E2A-B1E7EE1CE86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01039" y="5158230"/>
            <a:ext cx="191017" cy="191017"/>
          </a:xfrm>
          <a:prstGeom prst="rect">
            <a:avLst/>
          </a:prstGeom>
        </p:spPr>
      </p:pic>
      <p:pic>
        <p:nvPicPr>
          <p:cNvPr id="24" name="Graphique 23" descr="Adresse de courrier contour">
            <a:extLst>
              <a:ext uri="{FF2B5EF4-FFF2-40B4-BE49-F238E27FC236}">
                <a16:creationId xmlns:a16="http://schemas.microsoft.com/office/drawing/2014/main" id="{1DFB69AC-3BDB-3050-BA9E-C1C84703157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08413" y="5417528"/>
            <a:ext cx="197841" cy="197841"/>
          </a:xfrm>
          <a:prstGeom prst="rect">
            <a:avLst/>
          </a:prstGeom>
        </p:spPr>
      </p:pic>
      <p:sp>
        <p:nvSpPr>
          <p:cNvPr id="25" name="Espace réservé du texte 23">
            <a:extLst>
              <a:ext uri="{FF2B5EF4-FFF2-40B4-BE49-F238E27FC236}">
                <a16:creationId xmlns:a16="http://schemas.microsoft.com/office/drawing/2014/main" id="{BE68CED8-25D1-87D1-5D9A-A10428A83B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1236299" y="4246179"/>
            <a:ext cx="7645400" cy="85699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4500" cap="small" baseline="0">
                <a:solidFill>
                  <a:srgbClr val="245AA6"/>
                </a:solidFill>
                <a:latin typeface="Calibri bold" panose="020F0702030404030204" pitchFamily="34" charset="0"/>
              </a:defRPr>
            </a:lvl1pPr>
          </a:lstStyle>
          <a:p>
            <a:pPr lvl="0"/>
            <a:r>
              <a:rPr lang="fr-FR" dirty="0"/>
              <a:t>Titre sur une ligne</a:t>
            </a:r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829C2EF6-3BC0-8736-D19F-F87D8AAA66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9740382" y="4294641"/>
            <a:ext cx="2092325" cy="246882"/>
          </a:xfrm>
          <a:prstGeom prst="rect">
            <a:avLst/>
          </a:prstGeom>
        </p:spPr>
        <p:txBody>
          <a:bodyPr/>
          <a:lstStyle>
            <a:lvl1pPr>
              <a:defRPr sz="1000" i="0" baseline="0">
                <a:latin typeface="Calibri Light" panose="020F0302020204030204" pitchFamily="34" charset="0"/>
              </a:defRPr>
            </a:lvl1pPr>
          </a:lstStyle>
          <a:p>
            <a:pPr lvl="0"/>
            <a:r>
              <a:rPr lang="fr-FR" dirty="0"/>
              <a:t>Prénom et Nom</a:t>
            </a:r>
          </a:p>
        </p:txBody>
      </p:sp>
      <p:sp>
        <p:nvSpPr>
          <p:cNvPr id="28" name="Espace réservé du texte 26">
            <a:extLst>
              <a:ext uri="{FF2B5EF4-FFF2-40B4-BE49-F238E27FC236}">
                <a16:creationId xmlns:a16="http://schemas.microsoft.com/office/drawing/2014/main" id="{70DEAF42-9C39-60FD-8013-DAF55EE2F1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9733008" y="5150520"/>
            <a:ext cx="2092325" cy="262433"/>
          </a:xfrm>
          <a:prstGeom prst="rect">
            <a:avLst/>
          </a:prstGeom>
        </p:spPr>
        <p:txBody>
          <a:bodyPr/>
          <a:lstStyle>
            <a:lvl1pPr>
              <a:defRPr sz="1000" i="0" baseline="0">
                <a:latin typeface="Calibri Light" panose="020F0302020204030204" pitchFamily="34" charset="0"/>
              </a:defRPr>
            </a:lvl1pPr>
          </a:lstStyle>
          <a:p>
            <a:pPr lvl="0"/>
            <a:r>
              <a:rPr lang="fr-FR" dirty="0"/>
              <a:t>Téléphone</a:t>
            </a:r>
          </a:p>
        </p:txBody>
      </p:sp>
      <p:sp>
        <p:nvSpPr>
          <p:cNvPr id="29" name="Espace réservé du texte 26">
            <a:extLst>
              <a:ext uri="{FF2B5EF4-FFF2-40B4-BE49-F238E27FC236}">
                <a16:creationId xmlns:a16="http://schemas.microsoft.com/office/drawing/2014/main" id="{200A625F-87CC-AF26-5744-0830EECCCB6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>
          <a:xfrm>
            <a:off x="9743136" y="4552053"/>
            <a:ext cx="2092325" cy="262433"/>
          </a:xfrm>
          <a:prstGeom prst="rect">
            <a:avLst/>
          </a:prstGeom>
        </p:spPr>
        <p:txBody>
          <a:bodyPr/>
          <a:lstStyle>
            <a:lvl1pPr>
              <a:defRPr sz="1000" i="0" baseline="0">
                <a:latin typeface="Calibri Light" panose="020F0302020204030204" pitchFamily="34" charset="0"/>
              </a:defRPr>
            </a:lvl1pPr>
          </a:lstStyle>
          <a:p>
            <a:pPr lvl="0"/>
            <a:r>
              <a:rPr lang="fr-FR" dirty="0"/>
              <a:t>Fonction</a:t>
            </a:r>
          </a:p>
        </p:txBody>
      </p:sp>
      <p:sp>
        <p:nvSpPr>
          <p:cNvPr id="31" name="Espace réservé du texte 26">
            <a:extLst>
              <a:ext uri="{FF2B5EF4-FFF2-40B4-BE49-F238E27FC236}">
                <a16:creationId xmlns:a16="http://schemas.microsoft.com/office/drawing/2014/main" id="{D71AB3F8-81FE-000B-EE9D-69D7C2629A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 hasCustomPrompt="1"/>
          </p:nvPr>
        </p:nvSpPr>
        <p:spPr>
          <a:xfrm>
            <a:off x="9733008" y="5417528"/>
            <a:ext cx="2092325" cy="232684"/>
          </a:xfrm>
          <a:prstGeom prst="rect">
            <a:avLst/>
          </a:prstGeom>
        </p:spPr>
        <p:txBody>
          <a:bodyPr/>
          <a:lstStyle>
            <a:lvl1pPr>
              <a:defRPr sz="1000" i="0" baseline="0">
                <a:latin typeface="Calibri Light" panose="020F0302020204030204" pitchFamily="34" charset="0"/>
              </a:defRPr>
            </a:lvl1pPr>
          </a:lstStyle>
          <a:p>
            <a:pPr lvl="0"/>
            <a:r>
              <a:rPr lang="fr-FR" dirty="0"/>
              <a:t>Mail</a:t>
            </a:r>
          </a:p>
        </p:txBody>
      </p:sp>
    </p:spTree>
    <p:extLst>
      <p:ext uri="{BB962C8B-B14F-4D97-AF65-F5344CB8AC3E}">
        <p14:creationId xmlns:p14="http://schemas.microsoft.com/office/powerpoint/2010/main" val="4236740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3 Contenu text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D3AE4C0-F22B-DAD2-9163-3404DD935699}"/>
              </a:ext>
            </a:extLst>
          </p:cNvPr>
          <p:cNvSpPr/>
          <p:nvPr userDrawn="1"/>
        </p:nvSpPr>
        <p:spPr>
          <a:xfrm>
            <a:off x="9282223" y="0"/>
            <a:ext cx="2909777" cy="6858000"/>
          </a:xfrm>
          <a:prstGeom prst="rect">
            <a:avLst/>
          </a:prstGeom>
          <a:solidFill>
            <a:srgbClr val="245A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49557A-66EA-5500-2F39-C7E94873E75B}"/>
              </a:ext>
            </a:extLst>
          </p:cNvPr>
          <p:cNvSpPr/>
          <p:nvPr userDrawn="1"/>
        </p:nvSpPr>
        <p:spPr>
          <a:xfrm>
            <a:off x="157439" y="170080"/>
            <a:ext cx="5991726" cy="680526"/>
          </a:xfrm>
          <a:custGeom>
            <a:avLst/>
            <a:gdLst>
              <a:gd name="connsiteX0" fmla="*/ 0 w 5987716"/>
              <a:gd name="connsiteY0" fmla="*/ 0 h 1106905"/>
              <a:gd name="connsiteX1" fmla="*/ 5987716 w 5987716"/>
              <a:gd name="connsiteY1" fmla="*/ 0 h 1106905"/>
              <a:gd name="connsiteX2" fmla="*/ 5987716 w 5987716"/>
              <a:gd name="connsiteY2" fmla="*/ 1106905 h 1106905"/>
              <a:gd name="connsiteX3" fmla="*/ 0 w 5987716"/>
              <a:gd name="connsiteY3" fmla="*/ 1106905 h 1106905"/>
              <a:gd name="connsiteX4" fmla="*/ 0 w 5987716"/>
              <a:gd name="connsiteY4" fmla="*/ 0 h 1106905"/>
              <a:gd name="connsiteX0" fmla="*/ 4010 w 5991726"/>
              <a:gd name="connsiteY0" fmla="*/ 0 h 1106905"/>
              <a:gd name="connsiteX1" fmla="*/ 5991726 w 5991726"/>
              <a:gd name="connsiteY1" fmla="*/ 0 h 1106905"/>
              <a:gd name="connsiteX2" fmla="*/ 0 w 5991726"/>
              <a:gd name="connsiteY2" fmla="*/ 0 h 1106905"/>
              <a:gd name="connsiteX3" fmla="*/ 4010 w 5991726"/>
              <a:gd name="connsiteY3" fmla="*/ 1106905 h 1106905"/>
              <a:gd name="connsiteX4" fmla="*/ 4010 w 5991726"/>
              <a:gd name="connsiteY4" fmla="*/ 0 h 1106905"/>
              <a:gd name="connsiteX0" fmla="*/ 11961 w 5991726"/>
              <a:gd name="connsiteY0" fmla="*/ 0 h 1106905"/>
              <a:gd name="connsiteX1" fmla="*/ 5991726 w 5991726"/>
              <a:gd name="connsiteY1" fmla="*/ 0 h 1106905"/>
              <a:gd name="connsiteX2" fmla="*/ 0 w 5991726"/>
              <a:gd name="connsiteY2" fmla="*/ 0 h 1106905"/>
              <a:gd name="connsiteX3" fmla="*/ 4010 w 5991726"/>
              <a:gd name="connsiteY3" fmla="*/ 1106905 h 1106905"/>
              <a:gd name="connsiteX4" fmla="*/ 11961 w 5991726"/>
              <a:gd name="connsiteY4" fmla="*/ 0 h 1106905"/>
              <a:gd name="connsiteX0" fmla="*/ 11961 w 5991726"/>
              <a:gd name="connsiteY0" fmla="*/ 0 h 1114856"/>
              <a:gd name="connsiteX1" fmla="*/ 5991726 w 5991726"/>
              <a:gd name="connsiteY1" fmla="*/ 7951 h 1114856"/>
              <a:gd name="connsiteX2" fmla="*/ 0 w 5991726"/>
              <a:gd name="connsiteY2" fmla="*/ 7951 h 1114856"/>
              <a:gd name="connsiteX3" fmla="*/ 4010 w 5991726"/>
              <a:gd name="connsiteY3" fmla="*/ 1114856 h 1114856"/>
              <a:gd name="connsiteX4" fmla="*/ 11961 w 5991726"/>
              <a:gd name="connsiteY4" fmla="*/ 0 h 1114856"/>
              <a:gd name="connsiteX0" fmla="*/ 352 w 5996020"/>
              <a:gd name="connsiteY0" fmla="*/ 0 h 1114856"/>
              <a:gd name="connsiteX1" fmla="*/ 5996020 w 5996020"/>
              <a:gd name="connsiteY1" fmla="*/ 7951 h 1114856"/>
              <a:gd name="connsiteX2" fmla="*/ 4294 w 5996020"/>
              <a:gd name="connsiteY2" fmla="*/ 7951 h 1114856"/>
              <a:gd name="connsiteX3" fmla="*/ 8304 w 5996020"/>
              <a:gd name="connsiteY3" fmla="*/ 1114856 h 1114856"/>
              <a:gd name="connsiteX4" fmla="*/ 352 w 5996020"/>
              <a:gd name="connsiteY4" fmla="*/ 0 h 1114856"/>
              <a:gd name="connsiteX0" fmla="*/ 608 w 5991726"/>
              <a:gd name="connsiteY0" fmla="*/ 0 h 1110307"/>
              <a:gd name="connsiteX1" fmla="*/ 5991726 w 5991726"/>
              <a:gd name="connsiteY1" fmla="*/ 3402 h 1110307"/>
              <a:gd name="connsiteX2" fmla="*/ 0 w 5991726"/>
              <a:gd name="connsiteY2" fmla="*/ 3402 h 1110307"/>
              <a:gd name="connsiteX3" fmla="*/ 4010 w 5991726"/>
              <a:gd name="connsiteY3" fmla="*/ 1110307 h 1110307"/>
              <a:gd name="connsiteX4" fmla="*/ 608 w 5991726"/>
              <a:gd name="connsiteY4" fmla="*/ 0 h 111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1726" h="1110307">
                <a:moveTo>
                  <a:pt x="608" y="0"/>
                </a:moveTo>
                <a:lnTo>
                  <a:pt x="5991726" y="3402"/>
                </a:lnTo>
                <a:lnTo>
                  <a:pt x="0" y="3402"/>
                </a:lnTo>
                <a:cubicBezTo>
                  <a:pt x="1337" y="372370"/>
                  <a:pt x="2673" y="741339"/>
                  <a:pt x="4010" y="1110307"/>
                </a:cubicBezTo>
                <a:cubicBezTo>
                  <a:pt x="6660" y="741339"/>
                  <a:pt x="-2042" y="368968"/>
                  <a:pt x="608" y="0"/>
                </a:cubicBezTo>
                <a:close/>
              </a:path>
            </a:pathLst>
          </a:custGeom>
          <a:noFill/>
          <a:ln>
            <a:solidFill>
              <a:srgbClr val="245A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Picture 35">
            <a:extLst>
              <a:ext uri="{FF2B5EF4-FFF2-40B4-BE49-F238E27FC236}">
                <a16:creationId xmlns:a16="http://schemas.microsoft.com/office/drawing/2014/main" id="{66969EE7-8E25-6F8F-CFE0-580043FB7C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86378" y="26885"/>
            <a:ext cx="287298" cy="286777"/>
          </a:xfrm>
          <a:prstGeom prst="rect">
            <a:avLst/>
          </a:prstGeom>
        </p:spPr>
      </p:pic>
      <p:sp>
        <p:nvSpPr>
          <p:cNvPr id="13" name="Espace réservé du texte 18">
            <a:extLst>
              <a:ext uri="{FF2B5EF4-FFF2-40B4-BE49-F238E27FC236}">
                <a16:creationId xmlns:a16="http://schemas.microsoft.com/office/drawing/2014/main" id="{07565B6E-D941-B3A0-C3FA-DE46070F795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255920" y="281763"/>
            <a:ext cx="8811880" cy="568843"/>
          </a:xfrm>
          <a:prstGeom prst="rect">
            <a:avLst/>
          </a:prstGeom>
        </p:spPr>
        <p:txBody>
          <a:bodyPr/>
          <a:lstStyle>
            <a:lvl1pPr>
              <a:defRPr sz="4000" cap="small" baseline="0">
                <a:solidFill>
                  <a:srgbClr val="245AA6"/>
                </a:solidFill>
                <a:latin typeface="Calibri bold" panose="020F0702030404030204" pitchFamily="34" charset="0"/>
              </a:defRPr>
            </a:lvl1pPr>
          </a:lstStyle>
          <a:p>
            <a:pPr lvl="0"/>
            <a:r>
              <a:rPr lang="fr-FR" sz="4000" cap="small" baseline="0" dirty="0">
                <a:solidFill>
                  <a:srgbClr val="245AA6"/>
                </a:solidFill>
                <a:latin typeface="Calibri bold" panose="020F0702030404030204" pitchFamily="34" charset="0"/>
              </a:rPr>
              <a:t>Titre</a:t>
            </a:r>
            <a:endParaRPr lang="fr-FR" dirty="0"/>
          </a:p>
        </p:txBody>
      </p:sp>
      <p:sp>
        <p:nvSpPr>
          <p:cNvPr id="14" name="Espace réservé du texte 21">
            <a:extLst>
              <a:ext uri="{FF2B5EF4-FFF2-40B4-BE49-F238E27FC236}">
                <a16:creationId xmlns:a16="http://schemas.microsoft.com/office/drawing/2014/main" id="{047E7091-3151-1A9B-3854-9188EC9DC2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637622" y="1105484"/>
            <a:ext cx="8430178" cy="359600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245AA6"/>
                </a:solidFill>
                <a:latin typeface="Calibri bold" panose="020F0702030404030204" pitchFamily="34" charset="0"/>
              </a:defRPr>
            </a:lvl1pPr>
          </a:lstStyle>
          <a:p>
            <a:pPr lvl="0"/>
            <a:r>
              <a:rPr lang="fr-FR" dirty="0"/>
              <a:t>Sous-titre général de la partie </a:t>
            </a:r>
          </a:p>
        </p:txBody>
      </p:sp>
      <p:pic>
        <p:nvPicPr>
          <p:cNvPr id="16" name="object 19">
            <a:extLst>
              <a:ext uri="{FF2B5EF4-FFF2-40B4-BE49-F238E27FC236}">
                <a16:creationId xmlns:a16="http://schemas.microsoft.com/office/drawing/2014/main" id="{AD022EC5-4379-B611-384D-1C1E2FA0A380}"/>
              </a:ext>
            </a:extLst>
          </p:cNvPr>
          <p:cNvPicPr/>
          <p:nvPr userDrawn="1"/>
        </p:nvPicPr>
        <p:blipFill rotWithShape="1">
          <a:blip r:embed="rId4" cstate="print"/>
          <a:srcRect t="2" b="-2"/>
          <a:stretch/>
        </p:blipFill>
        <p:spPr>
          <a:xfrm>
            <a:off x="0" y="962289"/>
            <a:ext cx="2503342" cy="45719"/>
          </a:xfrm>
          <a:prstGeom prst="rect">
            <a:avLst/>
          </a:prstGeom>
        </p:spPr>
      </p:pic>
      <p:sp>
        <p:nvSpPr>
          <p:cNvPr id="18" name="Espace réservé de la date 3">
            <a:extLst>
              <a:ext uri="{FF2B5EF4-FFF2-40B4-BE49-F238E27FC236}">
                <a16:creationId xmlns:a16="http://schemas.microsoft.com/office/drawing/2014/main" id="{D6220AF5-AEA8-2CFC-4D3D-404A2ED9EB38}"/>
              </a:ext>
            </a:extLst>
          </p:cNvPr>
          <p:cNvSpPr txBox="1">
            <a:spLocks/>
          </p:cNvSpPr>
          <p:nvPr userDrawn="1"/>
        </p:nvSpPr>
        <p:spPr>
          <a:xfrm>
            <a:off x="158054" y="63527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245AA6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4FC397-AFA0-4206-9CB5-147247F36FD2}" type="datetimeFigureOut">
              <a:rPr lang="fr-FR" smtClean="0"/>
              <a:pPr/>
              <a:t>07/04/2023</a:t>
            </a:fld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586B24B-9A8F-86FD-2E8E-8B1CE84D46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112" y="6484954"/>
            <a:ext cx="734942" cy="293192"/>
          </a:xfrm>
          <a:prstGeom prst="rect">
            <a:avLst/>
          </a:prstGeom>
        </p:spPr>
      </p:pic>
      <p:sp>
        <p:nvSpPr>
          <p:cNvPr id="2" name="Espace réservé du texte 6">
            <a:extLst>
              <a:ext uri="{FF2B5EF4-FFF2-40B4-BE49-F238E27FC236}">
                <a16:creationId xmlns:a16="http://schemas.microsoft.com/office/drawing/2014/main" id="{1D2E3F9F-5BD2-E051-749E-A6585ABC8D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4688" y="1719963"/>
            <a:ext cx="6990353" cy="2172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aseline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  <a:cs typeface="Calibri Light" panose="020F0302020204030204" pitchFamily="34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ECDE25-92E3-60A9-8E46-5CB7EEAC9C9E}"/>
              </a:ext>
            </a:extLst>
          </p:cNvPr>
          <p:cNvSpPr/>
          <p:nvPr userDrawn="1"/>
        </p:nvSpPr>
        <p:spPr>
          <a:xfrm>
            <a:off x="7485811" y="1611230"/>
            <a:ext cx="4548448" cy="2372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/>
          </a:p>
        </p:txBody>
      </p:sp>
      <p:sp>
        <p:nvSpPr>
          <p:cNvPr id="5" name="Espace réservé pour une image  3">
            <a:extLst>
              <a:ext uri="{FF2B5EF4-FFF2-40B4-BE49-F238E27FC236}">
                <a16:creationId xmlns:a16="http://schemas.microsoft.com/office/drawing/2014/main" id="{EED6919A-62ED-0112-FC26-B3414A420F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97843" y="1710929"/>
            <a:ext cx="4429469" cy="2170992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B85E6E-5790-DC54-79FB-49783822D078}"/>
              </a:ext>
            </a:extLst>
          </p:cNvPr>
          <p:cNvSpPr/>
          <p:nvPr userDrawn="1"/>
        </p:nvSpPr>
        <p:spPr>
          <a:xfrm>
            <a:off x="7481496" y="4071365"/>
            <a:ext cx="4548448" cy="2372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/>
          </a:p>
        </p:txBody>
      </p:sp>
      <p:sp>
        <p:nvSpPr>
          <p:cNvPr id="6" name="Espace réservé pour une image  3">
            <a:extLst>
              <a:ext uri="{FF2B5EF4-FFF2-40B4-BE49-F238E27FC236}">
                <a16:creationId xmlns:a16="http://schemas.microsoft.com/office/drawing/2014/main" id="{419F85BF-4A9D-4CC7-D709-CA4DE8211B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32391" y="4147418"/>
            <a:ext cx="4429469" cy="2170992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texte 6">
            <a:extLst>
              <a:ext uri="{FF2B5EF4-FFF2-40B4-BE49-F238E27FC236}">
                <a16:creationId xmlns:a16="http://schemas.microsoft.com/office/drawing/2014/main" id="{515B0A15-8CD7-EC96-F13F-875C30A63A9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6959" y="4171450"/>
            <a:ext cx="6990353" cy="2172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aseline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  <a:cs typeface="Calibri Light" panose="020F0302020204030204" pitchFamily="34" charset="0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047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 Image plein éc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AB996259-B3F6-D555-5B80-2AB11AB74D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pic>
        <p:nvPicPr>
          <p:cNvPr id="15" name="Picture 22">
            <a:extLst>
              <a:ext uri="{FF2B5EF4-FFF2-40B4-BE49-F238E27FC236}">
                <a16:creationId xmlns:a16="http://schemas.microsoft.com/office/drawing/2014/main" id="{21253052-6A35-2884-CB14-CCBB03FF56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81"/>
          <a:stretch>
            <a:fillRect/>
          </a:stretch>
        </p:blipFill>
        <p:spPr>
          <a:xfrm rot="-10800000">
            <a:off x="11008894" y="5967661"/>
            <a:ext cx="1183104" cy="576115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2090F771-C9DF-BD43-B1B6-543EA8B0EE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1248273" y="6109124"/>
            <a:ext cx="734592" cy="293192"/>
          </a:xfrm>
          <a:prstGeom prst="rect">
            <a:avLst/>
          </a:prstGeom>
        </p:spPr>
      </p:pic>
      <p:sp>
        <p:nvSpPr>
          <p:cNvPr id="19" name="Espace réservé de la date 3">
            <a:extLst>
              <a:ext uri="{FF2B5EF4-FFF2-40B4-BE49-F238E27FC236}">
                <a16:creationId xmlns:a16="http://schemas.microsoft.com/office/drawing/2014/main" id="{249A9064-88B9-2730-A8A6-851067BFA430}"/>
              </a:ext>
            </a:extLst>
          </p:cNvPr>
          <p:cNvSpPr txBox="1">
            <a:spLocks/>
          </p:cNvSpPr>
          <p:nvPr userDrawn="1"/>
        </p:nvSpPr>
        <p:spPr>
          <a:xfrm>
            <a:off x="158054" y="63527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245AA6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4FC397-AFA0-4206-9CB5-147247F36FD2}" type="datetimeFigureOut">
              <a:rPr lang="fr-FR" smtClean="0">
                <a:solidFill>
                  <a:schemeClr val="bg1"/>
                </a:solidFill>
              </a:rPr>
              <a:pPr/>
              <a:t>07/04/2023</a:t>
            </a:fld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707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2 2 images +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B648AF-17B2-93FE-EC3D-65FF54C3C05C}"/>
              </a:ext>
            </a:extLst>
          </p:cNvPr>
          <p:cNvSpPr/>
          <p:nvPr userDrawn="1"/>
        </p:nvSpPr>
        <p:spPr>
          <a:xfrm>
            <a:off x="9282223" y="0"/>
            <a:ext cx="2909777" cy="6858000"/>
          </a:xfrm>
          <a:prstGeom prst="rect">
            <a:avLst/>
          </a:prstGeom>
          <a:solidFill>
            <a:srgbClr val="245A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F86AA5-E642-9AD6-8678-B253A59FFC2F}"/>
              </a:ext>
            </a:extLst>
          </p:cNvPr>
          <p:cNvSpPr/>
          <p:nvPr userDrawn="1"/>
        </p:nvSpPr>
        <p:spPr>
          <a:xfrm>
            <a:off x="7485498" y="3964004"/>
            <a:ext cx="4548448" cy="2513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/>
          </a:p>
        </p:txBody>
      </p:sp>
      <p:sp>
        <p:nvSpPr>
          <p:cNvPr id="19" name="Espace réservé de la date 3">
            <a:extLst>
              <a:ext uri="{FF2B5EF4-FFF2-40B4-BE49-F238E27FC236}">
                <a16:creationId xmlns:a16="http://schemas.microsoft.com/office/drawing/2014/main" id="{249A9064-88B9-2730-A8A6-851067BFA430}"/>
              </a:ext>
            </a:extLst>
          </p:cNvPr>
          <p:cNvSpPr txBox="1">
            <a:spLocks/>
          </p:cNvSpPr>
          <p:nvPr userDrawn="1"/>
        </p:nvSpPr>
        <p:spPr>
          <a:xfrm>
            <a:off x="158054" y="63527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245AA6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4FC397-AFA0-4206-9CB5-147247F36FD2}" type="datetimeFigureOut">
              <a:rPr lang="fr-FR" smtClean="0">
                <a:solidFill>
                  <a:schemeClr val="bg1"/>
                </a:solidFill>
              </a:rPr>
              <a:pPr/>
              <a:t>07/04/2023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335CE302-6AD2-FBD4-20F5-6E00A4745739}"/>
              </a:ext>
            </a:extLst>
          </p:cNvPr>
          <p:cNvSpPr/>
          <p:nvPr userDrawn="1"/>
        </p:nvSpPr>
        <p:spPr>
          <a:xfrm>
            <a:off x="157439" y="170080"/>
            <a:ext cx="5991726" cy="680526"/>
          </a:xfrm>
          <a:custGeom>
            <a:avLst/>
            <a:gdLst>
              <a:gd name="connsiteX0" fmla="*/ 0 w 5987716"/>
              <a:gd name="connsiteY0" fmla="*/ 0 h 1106905"/>
              <a:gd name="connsiteX1" fmla="*/ 5987716 w 5987716"/>
              <a:gd name="connsiteY1" fmla="*/ 0 h 1106905"/>
              <a:gd name="connsiteX2" fmla="*/ 5987716 w 5987716"/>
              <a:gd name="connsiteY2" fmla="*/ 1106905 h 1106905"/>
              <a:gd name="connsiteX3" fmla="*/ 0 w 5987716"/>
              <a:gd name="connsiteY3" fmla="*/ 1106905 h 1106905"/>
              <a:gd name="connsiteX4" fmla="*/ 0 w 5987716"/>
              <a:gd name="connsiteY4" fmla="*/ 0 h 1106905"/>
              <a:gd name="connsiteX0" fmla="*/ 4010 w 5991726"/>
              <a:gd name="connsiteY0" fmla="*/ 0 h 1106905"/>
              <a:gd name="connsiteX1" fmla="*/ 5991726 w 5991726"/>
              <a:gd name="connsiteY1" fmla="*/ 0 h 1106905"/>
              <a:gd name="connsiteX2" fmla="*/ 0 w 5991726"/>
              <a:gd name="connsiteY2" fmla="*/ 0 h 1106905"/>
              <a:gd name="connsiteX3" fmla="*/ 4010 w 5991726"/>
              <a:gd name="connsiteY3" fmla="*/ 1106905 h 1106905"/>
              <a:gd name="connsiteX4" fmla="*/ 4010 w 5991726"/>
              <a:gd name="connsiteY4" fmla="*/ 0 h 1106905"/>
              <a:gd name="connsiteX0" fmla="*/ 11961 w 5991726"/>
              <a:gd name="connsiteY0" fmla="*/ 0 h 1106905"/>
              <a:gd name="connsiteX1" fmla="*/ 5991726 w 5991726"/>
              <a:gd name="connsiteY1" fmla="*/ 0 h 1106905"/>
              <a:gd name="connsiteX2" fmla="*/ 0 w 5991726"/>
              <a:gd name="connsiteY2" fmla="*/ 0 h 1106905"/>
              <a:gd name="connsiteX3" fmla="*/ 4010 w 5991726"/>
              <a:gd name="connsiteY3" fmla="*/ 1106905 h 1106905"/>
              <a:gd name="connsiteX4" fmla="*/ 11961 w 5991726"/>
              <a:gd name="connsiteY4" fmla="*/ 0 h 1106905"/>
              <a:gd name="connsiteX0" fmla="*/ 11961 w 5991726"/>
              <a:gd name="connsiteY0" fmla="*/ 0 h 1114856"/>
              <a:gd name="connsiteX1" fmla="*/ 5991726 w 5991726"/>
              <a:gd name="connsiteY1" fmla="*/ 7951 h 1114856"/>
              <a:gd name="connsiteX2" fmla="*/ 0 w 5991726"/>
              <a:gd name="connsiteY2" fmla="*/ 7951 h 1114856"/>
              <a:gd name="connsiteX3" fmla="*/ 4010 w 5991726"/>
              <a:gd name="connsiteY3" fmla="*/ 1114856 h 1114856"/>
              <a:gd name="connsiteX4" fmla="*/ 11961 w 5991726"/>
              <a:gd name="connsiteY4" fmla="*/ 0 h 1114856"/>
              <a:gd name="connsiteX0" fmla="*/ 352 w 5996020"/>
              <a:gd name="connsiteY0" fmla="*/ 0 h 1114856"/>
              <a:gd name="connsiteX1" fmla="*/ 5996020 w 5996020"/>
              <a:gd name="connsiteY1" fmla="*/ 7951 h 1114856"/>
              <a:gd name="connsiteX2" fmla="*/ 4294 w 5996020"/>
              <a:gd name="connsiteY2" fmla="*/ 7951 h 1114856"/>
              <a:gd name="connsiteX3" fmla="*/ 8304 w 5996020"/>
              <a:gd name="connsiteY3" fmla="*/ 1114856 h 1114856"/>
              <a:gd name="connsiteX4" fmla="*/ 352 w 5996020"/>
              <a:gd name="connsiteY4" fmla="*/ 0 h 1114856"/>
              <a:gd name="connsiteX0" fmla="*/ 608 w 5991726"/>
              <a:gd name="connsiteY0" fmla="*/ 0 h 1110307"/>
              <a:gd name="connsiteX1" fmla="*/ 5991726 w 5991726"/>
              <a:gd name="connsiteY1" fmla="*/ 3402 h 1110307"/>
              <a:gd name="connsiteX2" fmla="*/ 0 w 5991726"/>
              <a:gd name="connsiteY2" fmla="*/ 3402 h 1110307"/>
              <a:gd name="connsiteX3" fmla="*/ 4010 w 5991726"/>
              <a:gd name="connsiteY3" fmla="*/ 1110307 h 1110307"/>
              <a:gd name="connsiteX4" fmla="*/ 608 w 5991726"/>
              <a:gd name="connsiteY4" fmla="*/ 0 h 111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1726" h="1110307">
                <a:moveTo>
                  <a:pt x="608" y="0"/>
                </a:moveTo>
                <a:lnTo>
                  <a:pt x="5991726" y="3402"/>
                </a:lnTo>
                <a:lnTo>
                  <a:pt x="0" y="3402"/>
                </a:lnTo>
                <a:cubicBezTo>
                  <a:pt x="1337" y="372370"/>
                  <a:pt x="2673" y="741339"/>
                  <a:pt x="4010" y="1110307"/>
                </a:cubicBezTo>
                <a:cubicBezTo>
                  <a:pt x="6660" y="741339"/>
                  <a:pt x="-2042" y="368968"/>
                  <a:pt x="608" y="0"/>
                </a:cubicBezTo>
                <a:close/>
              </a:path>
            </a:pathLst>
          </a:custGeom>
          <a:noFill/>
          <a:ln>
            <a:solidFill>
              <a:srgbClr val="245A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35">
            <a:extLst>
              <a:ext uri="{FF2B5EF4-FFF2-40B4-BE49-F238E27FC236}">
                <a16:creationId xmlns:a16="http://schemas.microsoft.com/office/drawing/2014/main" id="{8F2A22BC-8C65-EA34-FAC6-DF432E8D5B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86378" y="26885"/>
            <a:ext cx="287298" cy="286777"/>
          </a:xfrm>
          <a:prstGeom prst="rect">
            <a:avLst/>
          </a:prstGeom>
        </p:spPr>
      </p:pic>
      <p:sp>
        <p:nvSpPr>
          <p:cNvPr id="5" name="Espace réservé du texte 18">
            <a:extLst>
              <a:ext uri="{FF2B5EF4-FFF2-40B4-BE49-F238E27FC236}">
                <a16:creationId xmlns:a16="http://schemas.microsoft.com/office/drawing/2014/main" id="{7782CF6B-EF8E-9EED-6ECE-6B053E50E5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255920" y="281763"/>
            <a:ext cx="8811880" cy="568843"/>
          </a:xfrm>
          <a:prstGeom prst="rect">
            <a:avLst/>
          </a:prstGeom>
        </p:spPr>
        <p:txBody>
          <a:bodyPr/>
          <a:lstStyle>
            <a:lvl1pPr>
              <a:defRPr sz="4000" cap="small" baseline="0">
                <a:solidFill>
                  <a:srgbClr val="245AA6"/>
                </a:solidFill>
                <a:latin typeface="Calibri bold" panose="020F0702030404030204" pitchFamily="34" charset="0"/>
              </a:defRPr>
            </a:lvl1pPr>
          </a:lstStyle>
          <a:p>
            <a:pPr lvl="0"/>
            <a:r>
              <a:rPr lang="fr-FR" sz="4000" cap="small" baseline="0" dirty="0">
                <a:solidFill>
                  <a:srgbClr val="245AA6"/>
                </a:solidFill>
                <a:latin typeface="Calibri bold" panose="020F0702030404030204" pitchFamily="34" charset="0"/>
              </a:rPr>
              <a:t>Titre</a:t>
            </a:r>
            <a:endParaRPr lang="fr-FR" dirty="0"/>
          </a:p>
        </p:txBody>
      </p:sp>
      <p:pic>
        <p:nvPicPr>
          <p:cNvPr id="7" name="object 19">
            <a:extLst>
              <a:ext uri="{FF2B5EF4-FFF2-40B4-BE49-F238E27FC236}">
                <a16:creationId xmlns:a16="http://schemas.microsoft.com/office/drawing/2014/main" id="{8A92BFD4-5989-7482-5D0D-B509DEC8301E}"/>
              </a:ext>
            </a:extLst>
          </p:cNvPr>
          <p:cNvPicPr/>
          <p:nvPr userDrawn="1"/>
        </p:nvPicPr>
        <p:blipFill rotWithShape="1">
          <a:blip r:embed="rId4" cstate="print"/>
          <a:srcRect t="2" b="-2"/>
          <a:stretch/>
        </p:blipFill>
        <p:spPr>
          <a:xfrm>
            <a:off x="0" y="962289"/>
            <a:ext cx="2503342" cy="4571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7AF6F44B-C3D9-8DB1-22AE-34D0C518E384}"/>
              </a:ext>
            </a:extLst>
          </p:cNvPr>
          <p:cNvSpPr txBox="1">
            <a:spLocks/>
          </p:cNvSpPr>
          <p:nvPr userDrawn="1"/>
        </p:nvSpPr>
        <p:spPr>
          <a:xfrm>
            <a:off x="158054" y="63527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245AA6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4FC397-AFA0-4206-9CB5-147247F36FD2}" type="datetimeFigureOut">
              <a:rPr lang="fr-FR" smtClean="0"/>
              <a:pPr/>
              <a:t>07/04/2023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52B6A0F-7662-E38B-4810-428A30865A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112" y="6484954"/>
            <a:ext cx="734942" cy="2931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BC0D5E2-82D2-72EA-FC78-0D7FA260F35B}"/>
              </a:ext>
            </a:extLst>
          </p:cNvPr>
          <p:cNvSpPr/>
          <p:nvPr userDrawn="1"/>
        </p:nvSpPr>
        <p:spPr>
          <a:xfrm>
            <a:off x="7485811" y="1105484"/>
            <a:ext cx="4548448" cy="2878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/>
          </a:p>
        </p:txBody>
      </p:sp>
      <p:sp>
        <p:nvSpPr>
          <p:cNvPr id="13" name="Espace réservé pour une image  3">
            <a:extLst>
              <a:ext uri="{FF2B5EF4-FFF2-40B4-BE49-F238E27FC236}">
                <a16:creationId xmlns:a16="http://schemas.microsoft.com/office/drawing/2014/main" id="{6238D125-2322-4C68-F0D9-16C92F77C4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48504" y="1230594"/>
            <a:ext cx="6070140" cy="512213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6" name="Espace réservé pour une image  3">
            <a:extLst>
              <a:ext uri="{FF2B5EF4-FFF2-40B4-BE49-F238E27FC236}">
                <a16:creationId xmlns:a16="http://schemas.microsoft.com/office/drawing/2014/main" id="{6EED72DD-FA89-21F4-1A90-2587F1BCF2C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32391" y="1230594"/>
            <a:ext cx="5305284" cy="5087816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7884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3 1 image +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B648AF-17B2-93FE-EC3D-65FF54C3C05C}"/>
              </a:ext>
            </a:extLst>
          </p:cNvPr>
          <p:cNvSpPr/>
          <p:nvPr userDrawn="1"/>
        </p:nvSpPr>
        <p:spPr>
          <a:xfrm>
            <a:off x="9282223" y="0"/>
            <a:ext cx="2909777" cy="6858000"/>
          </a:xfrm>
          <a:prstGeom prst="rect">
            <a:avLst/>
          </a:prstGeom>
          <a:solidFill>
            <a:srgbClr val="245A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F86AA5-E642-9AD6-8678-B253A59FFC2F}"/>
              </a:ext>
            </a:extLst>
          </p:cNvPr>
          <p:cNvSpPr/>
          <p:nvPr userDrawn="1"/>
        </p:nvSpPr>
        <p:spPr>
          <a:xfrm>
            <a:off x="7485498" y="3964005"/>
            <a:ext cx="4548448" cy="24624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/>
          </a:p>
        </p:txBody>
      </p:sp>
      <p:sp>
        <p:nvSpPr>
          <p:cNvPr id="19" name="Espace réservé de la date 3">
            <a:extLst>
              <a:ext uri="{FF2B5EF4-FFF2-40B4-BE49-F238E27FC236}">
                <a16:creationId xmlns:a16="http://schemas.microsoft.com/office/drawing/2014/main" id="{249A9064-88B9-2730-A8A6-851067BFA430}"/>
              </a:ext>
            </a:extLst>
          </p:cNvPr>
          <p:cNvSpPr txBox="1">
            <a:spLocks/>
          </p:cNvSpPr>
          <p:nvPr userDrawn="1"/>
        </p:nvSpPr>
        <p:spPr>
          <a:xfrm>
            <a:off x="158054" y="63527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245AA6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4FC397-AFA0-4206-9CB5-147247F36FD2}" type="datetimeFigureOut">
              <a:rPr lang="fr-FR" smtClean="0">
                <a:solidFill>
                  <a:schemeClr val="bg1"/>
                </a:solidFill>
              </a:rPr>
              <a:pPr/>
              <a:t>07/04/2023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335CE302-6AD2-FBD4-20F5-6E00A4745739}"/>
              </a:ext>
            </a:extLst>
          </p:cNvPr>
          <p:cNvSpPr/>
          <p:nvPr userDrawn="1"/>
        </p:nvSpPr>
        <p:spPr>
          <a:xfrm>
            <a:off x="157439" y="170080"/>
            <a:ext cx="5991726" cy="680526"/>
          </a:xfrm>
          <a:custGeom>
            <a:avLst/>
            <a:gdLst>
              <a:gd name="connsiteX0" fmla="*/ 0 w 5987716"/>
              <a:gd name="connsiteY0" fmla="*/ 0 h 1106905"/>
              <a:gd name="connsiteX1" fmla="*/ 5987716 w 5987716"/>
              <a:gd name="connsiteY1" fmla="*/ 0 h 1106905"/>
              <a:gd name="connsiteX2" fmla="*/ 5987716 w 5987716"/>
              <a:gd name="connsiteY2" fmla="*/ 1106905 h 1106905"/>
              <a:gd name="connsiteX3" fmla="*/ 0 w 5987716"/>
              <a:gd name="connsiteY3" fmla="*/ 1106905 h 1106905"/>
              <a:gd name="connsiteX4" fmla="*/ 0 w 5987716"/>
              <a:gd name="connsiteY4" fmla="*/ 0 h 1106905"/>
              <a:gd name="connsiteX0" fmla="*/ 4010 w 5991726"/>
              <a:gd name="connsiteY0" fmla="*/ 0 h 1106905"/>
              <a:gd name="connsiteX1" fmla="*/ 5991726 w 5991726"/>
              <a:gd name="connsiteY1" fmla="*/ 0 h 1106905"/>
              <a:gd name="connsiteX2" fmla="*/ 0 w 5991726"/>
              <a:gd name="connsiteY2" fmla="*/ 0 h 1106905"/>
              <a:gd name="connsiteX3" fmla="*/ 4010 w 5991726"/>
              <a:gd name="connsiteY3" fmla="*/ 1106905 h 1106905"/>
              <a:gd name="connsiteX4" fmla="*/ 4010 w 5991726"/>
              <a:gd name="connsiteY4" fmla="*/ 0 h 1106905"/>
              <a:gd name="connsiteX0" fmla="*/ 11961 w 5991726"/>
              <a:gd name="connsiteY0" fmla="*/ 0 h 1106905"/>
              <a:gd name="connsiteX1" fmla="*/ 5991726 w 5991726"/>
              <a:gd name="connsiteY1" fmla="*/ 0 h 1106905"/>
              <a:gd name="connsiteX2" fmla="*/ 0 w 5991726"/>
              <a:gd name="connsiteY2" fmla="*/ 0 h 1106905"/>
              <a:gd name="connsiteX3" fmla="*/ 4010 w 5991726"/>
              <a:gd name="connsiteY3" fmla="*/ 1106905 h 1106905"/>
              <a:gd name="connsiteX4" fmla="*/ 11961 w 5991726"/>
              <a:gd name="connsiteY4" fmla="*/ 0 h 1106905"/>
              <a:gd name="connsiteX0" fmla="*/ 11961 w 5991726"/>
              <a:gd name="connsiteY0" fmla="*/ 0 h 1114856"/>
              <a:gd name="connsiteX1" fmla="*/ 5991726 w 5991726"/>
              <a:gd name="connsiteY1" fmla="*/ 7951 h 1114856"/>
              <a:gd name="connsiteX2" fmla="*/ 0 w 5991726"/>
              <a:gd name="connsiteY2" fmla="*/ 7951 h 1114856"/>
              <a:gd name="connsiteX3" fmla="*/ 4010 w 5991726"/>
              <a:gd name="connsiteY3" fmla="*/ 1114856 h 1114856"/>
              <a:gd name="connsiteX4" fmla="*/ 11961 w 5991726"/>
              <a:gd name="connsiteY4" fmla="*/ 0 h 1114856"/>
              <a:gd name="connsiteX0" fmla="*/ 352 w 5996020"/>
              <a:gd name="connsiteY0" fmla="*/ 0 h 1114856"/>
              <a:gd name="connsiteX1" fmla="*/ 5996020 w 5996020"/>
              <a:gd name="connsiteY1" fmla="*/ 7951 h 1114856"/>
              <a:gd name="connsiteX2" fmla="*/ 4294 w 5996020"/>
              <a:gd name="connsiteY2" fmla="*/ 7951 h 1114856"/>
              <a:gd name="connsiteX3" fmla="*/ 8304 w 5996020"/>
              <a:gd name="connsiteY3" fmla="*/ 1114856 h 1114856"/>
              <a:gd name="connsiteX4" fmla="*/ 352 w 5996020"/>
              <a:gd name="connsiteY4" fmla="*/ 0 h 1114856"/>
              <a:gd name="connsiteX0" fmla="*/ 608 w 5991726"/>
              <a:gd name="connsiteY0" fmla="*/ 0 h 1110307"/>
              <a:gd name="connsiteX1" fmla="*/ 5991726 w 5991726"/>
              <a:gd name="connsiteY1" fmla="*/ 3402 h 1110307"/>
              <a:gd name="connsiteX2" fmla="*/ 0 w 5991726"/>
              <a:gd name="connsiteY2" fmla="*/ 3402 h 1110307"/>
              <a:gd name="connsiteX3" fmla="*/ 4010 w 5991726"/>
              <a:gd name="connsiteY3" fmla="*/ 1110307 h 1110307"/>
              <a:gd name="connsiteX4" fmla="*/ 608 w 5991726"/>
              <a:gd name="connsiteY4" fmla="*/ 0 h 111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1726" h="1110307">
                <a:moveTo>
                  <a:pt x="608" y="0"/>
                </a:moveTo>
                <a:lnTo>
                  <a:pt x="5991726" y="3402"/>
                </a:lnTo>
                <a:lnTo>
                  <a:pt x="0" y="3402"/>
                </a:lnTo>
                <a:cubicBezTo>
                  <a:pt x="1337" y="372370"/>
                  <a:pt x="2673" y="741339"/>
                  <a:pt x="4010" y="1110307"/>
                </a:cubicBezTo>
                <a:cubicBezTo>
                  <a:pt x="6660" y="741339"/>
                  <a:pt x="-2042" y="368968"/>
                  <a:pt x="608" y="0"/>
                </a:cubicBezTo>
                <a:close/>
              </a:path>
            </a:pathLst>
          </a:custGeom>
          <a:noFill/>
          <a:ln>
            <a:solidFill>
              <a:srgbClr val="245A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35">
            <a:extLst>
              <a:ext uri="{FF2B5EF4-FFF2-40B4-BE49-F238E27FC236}">
                <a16:creationId xmlns:a16="http://schemas.microsoft.com/office/drawing/2014/main" id="{8F2A22BC-8C65-EA34-FAC6-DF432E8D5B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86378" y="26885"/>
            <a:ext cx="287298" cy="286777"/>
          </a:xfrm>
          <a:prstGeom prst="rect">
            <a:avLst/>
          </a:prstGeom>
        </p:spPr>
      </p:pic>
      <p:sp>
        <p:nvSpPr>
          <p:cNvPr id="5" name="Espace réservé du texte 18">
            <a:extLst>
              <a:ext uri="{FF2B5EF4-FFF2-40B4-BE49-F238E27FC236}">
                <a16:creationId xmlns:a16="http://schemas.microsoft.com/office/drawing/2014/main" id="{7782CF6B-EF8E-9EED-6ECE-6B053E50E5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255920" y="281763"/>
            <a:ext cx="8811880" cy="568843"/>
          </a:xfrm>
          <a:prstGeom prst="rect">
            <a:avLst/>
          </a:prstGeom>
        </p:spPr>
        <p:txBody>
          <a:bodyPr/>
          <a:lstStyle>
            <a:lvl1pPr>
              <a:defRPr sz="4000" cap="small" baseline="0">
                <a:solidFill>
                  <a:srgbClr val="245AA6"/>
                </a:solidFill>
                <a:latin typeface="Calibri bold" panose="020F0702030404030204" pitchFamily="34" charset="0"/>
              </a:defRPr>
            </a:lvl1pPr>
          </a:lstStyle>
          <a:p>
            <a:pPr lvl="0"/>
            <a:r>
              <a:rPr lang="fr-FR" sz="4000" cap="small" baseline="0" dirty="0">
                <a:solidFill>
                  <a:srgbClr val="245AA6"/>
                </a:solidFill>
                <a:latin typeface="Calibri bold" panose="020F0702030404030204" pitchFamily="34" charset="0"/>
              </a:rPr>
              <a:t>Titre</a:t>
            </a:r>
            <a:endParaRPr lang="fr-FR" dirty="0"/>
          </a:p>
        </p:txBody>
      </p:sp>
      <p:pic>
        <p:nvPicPr>
          <p:cNvPr id="7" name="object 19">
            <a:extLst>
              <a:ext uri="{FF2B5EF4-FFF2-40B4-BE49-F238E27FC236}">
                <a16:creationId xmlns:a16="http://schemas.microsoft.com/office/drawing/2014/main" id="{8A92BFD4-5989-7482-5D0D-B509DEC8301E}"/>
              </a:ext>
            </a:extLst>
          </p:cNvPr>
          <p:cNvPicPr/>
          <p:nvPr userDrawn="1"/>
        </p:nvPicPr>
        <p:blipFill rotWithShape="1">
          <a:blip r:embed="rId4" cstate="print"/>
          <a:srcRect t="2" b="-2"/>
          <a:stretch/>
        </p:blipFill>
        <p:spPr>
          <a:xfrm>
            <a:off x="0" y="962289"/>
            <a:ext cx="2503342" cy="4571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7AF6F44B-C3D9-8DB1-22AE-34D0C518E384}"/>
              </a:ext>
            </a:extLst>
          </p:cNvPr>
          <p:cNvSpPr txBox="1">
            <a:spLocks/>
          </p:cNvSpPr>
          <p:nvPr userDrawn="1"/>
        </p:nvSpPr>
        <p:spPr>
          <a:xfrm>
            <a:off x="158054" y="63527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245AA6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4FC397-AFA0-4206-9CB5-147247F36FD2}" type="datetimeFigureOut">
              <a:rPr lang="fr-FR" smtClean="0"/>
              <a:pPr/>
              <a:t>07/04/2023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52B6A0F-7662-E38B-4810-428A30865A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112" y="6484954"/>
            <a:ext cx="734942" cy="2931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BC0D5E2-82D2-72EA-FC78-0D7FA260F35B}"/>
              </a:ext>
            </a:extLst>
          </p:cNvPr>
          <p:cNvSpPr/>
          <p:nvPr userDrawn="1"/>
        </p:nvSpPr>
        <p:spPr>
          <a:xfrm>
            <a:off x="7485811" y="1105484"/>
            <a:ext cx="4548448" cy="2878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/>
          </a:p>
        </p:txBody>
      </p:sp>
      <p:sp>
        <p:nvSpPr>
          <p:cNvPr id="16" name="Espace réservé pour une image  3">
            <a:extLst>
              <a:ext uri="{FF2B5EF4-FFF2-40B4-BE49-F238E27FC236}">
                <a16:creationId xmlns:a16="http://schemas.microsoft.com/office/drawing/2014/main" id="{6EED72DD-FA89-21F4-1A90-2587F1BCF2C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32390" y="1230594"/>
            <a:ext cx="11671901" cy="5087816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8251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4 1 image SANS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B648AF-17B2-93FE-EC3D-65FF54C3C05C}"/>
              </a:ext>
            </a:extLst>
          </p:cNvPr>
          <p:cNvSpPr/>
          <p:nvPr userDrawn="1"/>
        </p:nvSpPr>
        <p:spPr>
          <a:xfrm>
            <a:off x="9282223" y="0"/>
            <a:ext cx="2909777" cy="6858000"/>
          </a:xfrm>
          <a:prstGeom prst="rect">
            <a:avLst/>
          </a:prstGeom>
          <a:solidFill>
            <a:srgbClr val="245A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F86AA5-E642-9AD6-8678-B253A59FFC2F}"/>
              </a:ext>
            </a:extLst>
          </p:cNvPr>
          <p:cNvSpPr/>
          <p:nvPr userDrawn="1"/>
        </p:nvSpPr>
        <p:spPr>
          <a:xfrm>
            <a:off x="7485498" y="3964005"/>
            <a:ext cx="4548448" cy="2210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/>
          </a:p>
        </p:txBody>
      </p:sp>
      <p:sp>
        <p:nvSpPr>
          <p:cNvPr id="19" name="Espace réservé de la date 3">
            <a:extLst>
              <a:ext uri="{FF2B5EF4-FFF2-40B4-BE49-F238E27FC236}">
                <a16:creationId xmlns:a16="http://schemas.microsoft.com/office/drawing/2014/main" id="{249A9064-88B9-2730-A8A6-851067BFA430}"/>
              </a:ext>
            </a:extLst>
          </p:cNvPr>
          <p:cNvSpPr txBox="1">
            <a:spLocks/>
          </p:cNvSpPr>
          <p:nvPr userDrawn="1"/>
        </p:nvSpPr>
        <p:spPr>
          <a:xfrm>
            <a:off x="158054" y="63527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245AA6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4FC397-AFA0-4206-9CB5-147247F36FD2}" type="datetimeFigureOut">
              <a:rPr lang="fr-FR" smtClean="0">
                <a:solidFill>
                  <a:schemeClr val="bg1"/>
                </a:solidFill>
              </a:rPr>
              <a:pPr/>
              <a:t>07/04/2023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335CE302-6AD2-FBD4-20F5-6E00A4745739}"/>
              </a:ext>
            </a:extLst>
          </p:cNvPr>
          <p:cNvSpPr/>
          <p:nvPr userDrawn="1"/>
        </p:nvSpPr>
        <p:spPr>
          <a:xfrm>
            <a:off x="157439" y="170080"/>
            <a:ext cx="5991726" cy="680526"/>
          </a:xfrm>
          <a:custGeom>
            <a:avLst/>
            <a:gdLst>
              <a:gd name="connsiteX0" fmla="*/ 0 w 5987716"/>
              <a:gd name="connsiteY0" fmla="*/ 0 h 1106905"/>
              <a:gd name="connsiteX1" fmla="*/ 5987716 w 5987716"/>
              <a:gd name="connsiteY1" fmla="*/ 0 h 1106905"/>
              <a:gd name="connsiteX2" fmla="*/ 5987716 w 5987716"/>
              <a:gd name="connsiteY2" fmla="*/ 1106905 h 1106905"/>
              <a:gd name="connsiteX3" fmla="*/ 0 w 5987716"/>
              <a:gd name="connsiteY3" fmla="*/ 1106905 h 1106905"/>
              <a:gd name="connsiteX4" fmla="*/ 0 w 5987716"/>
              <a:gd name="connsiteY4" fmla="*/ 0 h 1106905"/>
              <a:gd name="connsiteX0" fmla="*/ 4010 w 5991726"/>
              <a:gd name="connsiteY0" fmla="*/ 0 h 1106905"/>
              <a:gd name="connsiteX1" fmla="*/ 5991726 w 5991726"/>
              <a:gd name="connsiteY1" fmla="*/ 0 h 1106905"/>
              <a:gd name="connsiteX2" fmla="*/ 0 w 5991726"/>
              <a:gd name="connsiteY2" fmla="*/ 0 h 1106905"/>
              <a:gd name="connsiteX3" fmla="*/ 4010 w 5991726"/>
              <a:gd name="connsiteY3" fmla="*/ 1106905 h 1106905"/>
              <a:gd name="connsiteX4" fmla="*/ 4010 w 5991726"/>
              <a:gd name="connsiteY4" fmla="*/ 0 h 1106905"/>
              <a:gd name="connsiteX0" fmla="*/ 11961 w 5991726"/>
              <a:gd name="connsiteY0" fmla="*/ 0 h 1106905"/>
              <a:gd name="connsiteX1" fmla="*/ 5991726 w 5991726"/>
              <a:gd name="connsiteY1" fmla="*/ 0 h 1106905"/>
              <a:gd name="connsiteX2" fmla="*/ 0 w 5991726"/>
              <a:gd name="connsiteY2" fmla="*/ 0 h 1106905"/>
              <a:gd name="connsiteX3" fmla="*/ 4010 w 5991726"/>
              <a:gd name="connsiteY3" fmla="*/ 1106905 h 1106905"/>
              <a:gd name="connsiteX4" fmla="*/ 11961 w 5991726"/>
              <a:gd name="connsiteY4" fmla="*/ 0 h 1106905"/>
              <a:gd name="connsiteX0" fmla="*/ 11961 w 5991726"/>
              <a:gd name="connsiteY0" fmla="*/ 0 h 1114856"/>
              <a:gd name="connsiteX1" fmla="*/ 5991726 w 5991726"/>
              <a:gd name="connsiteY1" fmla="*/ 7951 h 1114856"/>
              <a:gd name="connsiteX2" fmla="*/ 0 w 5991726"/>
              <a:gd name="connsiteY2" fmla="*/ 7951 h 1114856"/>
              <a:gd name="connsiteX3" fmla="*/ 4010 w 5991726"/>
              <a:gd name="connsiteY3" fmla="*/ 1114856 h 1114856"/>
              <a:gd name="connsiteX4" fmla="*/ 11961 w 5991726"/>
              <a:gd name="connsiteY4" fmla="*/ 0 h 1114856"/>
              <a:gd name="connsiteX0" fmla="*/ 352 w 5996020"/>
              <a:gd name="connsiteY0" fmla="*/ 0 h 1114856"/>
              <a:gd name="connsiteX1" fmla="*/ 5996020 w 5996020"/>
              <a:gd name="connsiteY1" fmla="*/ 7951 h 1114856"/>
              <a:gd name="connsiteX2" fmla="*/ 4294 w 5996020"/>
              <a:gd name="connsiteY2" fmla="*/ 7951 h 1114856"/>
              <a:gd name="connsiteX3" fmla="*/ 8304 w 5996020"/>
              <a:gd name="connsiteY3" fmla="*/ 1114856 h 1114856"/>
              <a:gd name="connsiteX4" fmla="*/ 352 w 5996020"/>
              <a:gd name="connsiteY4" fmla="*/ 0 h 1114856"/>
              <a:gd name="connsiteX0" fmla="*/ 608 w 5991726"/>
              <a:gd name="connsiteY0" fmla="*/ 0 h 1110307"/>
              <a:gd name="connsiteX1" fmla="*/ 5991726 w 5991726"/>
              <a:gd name="connsiteY1" fmla="*/ 3402 h 1110307"/>
              <a:gd name="connsiteX2" fmla="*/ 0 w 5991726"/>
              <a:gd name="connsiteY2" fmla="*/ 3402 h 1110307"/>
              <a:gd name="connsiteX3" fmla="*/ 4010 w 5991726"/>
              <a:gd name="connsiteY3" fmla="*/ 1110307 h 1110307"/>
              <a:gd name="connsiteX4" fmla="*/ 608 w 5991726"/>
              <a:gd name="connsiteY4" fmla="*/ 0 h 111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1726" h="1110307">
                <a:moveTo>
                  <a:pt x="608" y="0"/>
                </a:moveTo>
                <a:lnTo>
                  <a:pt x="5991726" y="3402"/>
                </a:lnTo>
                <a:lnTo>
                  <a:pt x="0" y="3402"/>
                </a:lnTo>
                <a:cubicBezTo>
                  <a:pt x="1337" y="372370"/>
                  <a:pt x="2673" y="741339"/>
                  <a:pt x="4010" y="1110307"/>
                </a:cubicBezTo>
                <a:cubicBezTo>
                  <a:pt x="6660" y="741339"/>
                  <a:pt x="-2042" y="368968"/>
                  <a:pt x="608" y="0"/>
                </a:cubicBezTo>
                <a:close/>
              </a:path>
            </a:pathLst>
          </a:custGeom>
          <a:noFill/>
          <a:ln>
            <a:solidFill>
              <a:srgbClr val="245A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35">
            <a:extLst>
              <a:ext uri="{FF2B5EF4-FFF2-40B4-BE49-F238E27FC236}">
                <a16:creationId xmlns:a16="http://schemas.microsoft.com/office/drawing/2014/main" id="{8F2A22BC-8C65-EA34-FAC6-DF432E8D5B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86378" y="26885"/>
            <a:ext cx="287298" cy="286777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7AF6F44B-C3D9-8DB1-22AE-34D0C518E384}"/>
              </a:ext>
            </a:extLst>
          </p:cNvPr>
          <p:cNvSpPr txBox="1">
            <a:spLocks/>
          </p:cNvSpPr>
          <p:nvPr userDrawn="1"/>
        </p:nvSpPr>
        <p:spPr>
          <a:xfrm>
            <a:off x="158054" y="63527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245AA6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4FC397-AFA0-4206-9CB5-147247F36FD2}" type="datetimeFigureOut">
              <a:rPr lang="fr-FR" smtClean="0"/>
              <a:pPr/>
              <a:t>07/04/2023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52B6A0F-7662-E38B-4810-428A30865A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112" y="6484954"/>
            <a:ext cx="734942" cy="2931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BC0D5E2-82D2-72EA-FC78-0D7FA260F35B}"/>
              </a:ext>
            </a:extLst>
          </p:cNvPr>
          <p:cNvSpPr/>
          <p:nvPr userDrawn="1"/>
        </p:nvSpPr>
        <p:spPr>
          <a:xfrm>
            <a:off x="7485811" y="170080"/>
            <a:ext cx="4548448" cy="3813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/>
          </a:p>
        </p:txBody>
      </p:sp>
      <p:sp>
        <p:nvSpPr>
          <p:cNvPr id="16" name="Espace réservé pour une image  3">
            <a:extLst>
              <a:ext uri="{FF2B5EF4-FFF2-40B4-BE49-F238E27FC236}">
                <a16:creationId xmlns:a16="http://schemas.microsoft.com/office/drawing/2014/main" id="{6EED72DD-FA89-21F4-1A90-2587F1BCF2C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60049" y="273466"/>
            <a:ext cx="11671901" cy="581968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0355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749557A-66EA-5500-2F39-C7E94873E75B}"/>
              </a:ext>
            </a:extLst>
          </p:cNvPr>
          <p:cNvSpPr/>
          <p:nvPr userDrawn="1"/>
        </p:nvSpPr>
        <p:spPr>
          <a:xfrm>
            <a:off x="157439" y="170080"/>
            <a:ext cx="5991726" cy="680526"/>
          </a:xfrm>
          <a:custGeom>
            <a:avLst/>
            <a:gdLst>
              <a:gd name="connsiteX0" fmla="*/ 0 w 5987716"/>
              <a:gd name="connsiteY0" fmla="*/ 0 h 1106905"/>
              <a:gd name="connsiteX1" fmla="*/ 5987716 w 5987716"/>
              <a:gd name="connsiteY1" fmla="*/ 0 h 1106905"/>
              <a:gd name="connsiteX2" fmla="*/ 5987716 w 5987716"/>
              <a:gd name="connsiteY2" fmla="*/ 1106905 h 1106905"/>
              <a:gd name="connsiteX3" fmla="*/ 0 w 5987716"/>
              <a:gd name="connsiteY3" fmla="*/ 1106905 h 1106905"/>
              <a:gd name="connsiteX4" fmla="*/ 0 w 5987716"/>
              <a:gd name="connsiteY4" fmla="*/ 0 h 1106905"/>
              <a:gd name="connsiteX0" fmla="*/ 4010 w 5991726"/>
              <a:gd name="connsiteY0" fmla="*/ 0 h 1106905"/>
              <a:gd name="connsiteX1" fmla="*/ 5991726 w 5991726"/>
              <a:gd name="connsiteY1" fmla="*/ 0 h 1106905"/>
              <a:gd name="connsiteX2" fmla="*/ 0 w 5991726"/>
              <a:gd name="connsiteY2" fmla="*/ 0 h 1106905"/>
              <a:gd name="connsiteX3" fmla="*/ 4010 w 5991726"/>
              <a:gd name="connsiteY3" fmla="*/ 1106905 h 1106905"/>
              <a:gd name="connsiteX4" fmla="*/ 4010 w 5991726"/>
              <a:gd name="connsiteY4" fmla="*/ 0 h 1106905"/>
              <a:gd name="connsiteX0" fmla="*/ 11961 w 5991726"/>
              <a:gd name="connsiteY0" fmla="*/ 0 h 1106905"/>
              <a:gd name="connsiteX1" fmla="*/ 5991726 w 5991726"/>
              <a:gd name="connsiteY1" fmla="*/ 0 h 1106905"/>
              <a:gd name="connsiteX2" fmla="*/ 0 w 5991726"/>
              <a:gd name="connsiteY2" fmla="*/ 0 h 1106905"/>
              <a:gd name="connsiteX3" fmla="*/ 4010 w 5991726"/>
              <a:gd name="connsiteY3" fmla="*/ 1106905 h 1106905"/>
              <a:gd name="connsiteX4" fmla="*/ 11961 w 5991726"/>
              <a:gd name="connsiteY4" fmla="*/ 0 h 1106905"/>
              <a:gd name="connsiteX0" fmla="*/ 11961 w 5991726"/>
              <a:gd name="connsiteY0" fmla="*/ 0 h 1114856"/>
              <a:gd name="connsiteX1" fmla="*/ 5991726 w 5991726"/>
              <a:gd name="connsiteY1" fmla="*/ 7951 h 1114856"/>
              <a:gd name="connsiteX2" fmla="*/ 0 w 5991726"/>
              <a:gd name="connsiteY2" fmla="*/ 7951 h 1114856"/>
              <a:gd name="connsiteX3" fmla="*/ 4010 w 5991726"/>
              <a:gd name="connsiteY3" fmla="*/ 1114856 h 1114856"/>
              <a:gd name="connsiteX4" fmla="*/ 11961 w 5991726"/>
              <a:gd name="connsiteY4" fmla="*/ 0 h 1114856"/>
              <a:gd name="connsiteX0" fmla="*/ 352 w 5996020"/>
              <a:gd name="connsiteY0" fmla="*/ 0 h 1114856"/>
              <a:gd name="connsiteX1" fmla="*/ 5996020 w 5996020"/>
              <a:gd name="connsiteY1" fmla="*/ 7951 h 1114856"/>
              <a:gd name="connsiteX2" fmla="*/ 4294 w 5996020"/>
              <a:gd name="connsiteY2" fmla="*/ 7951 h 1114856"/>
              <a:gd name="connsiteX3" fmla="*/ 8304 w 5996020"/>
              <a:gd name="connsiteY3" fmla="*/ 1114856 h 1114856"/>
              <a:gd name="connsiteX4" fmla="*/ 352 w 5996020"/>
              <a:gd name="connsiteY4" fmla="*/ 0 h 1114856"/>
              <a:gd name="connsiteX0" fmla="*/ 608 w 5991726"/>
              <a:gd name="connsiteY0" fmla="*/ 0 h 1110307"/>
              <a:gd name="connsiteX1" fmla="*/ 5991726 w 5991726"/>
              <a:gd name="connsiteY1" fmla="*/ 3402 h 1110307"/>
              <a:gd name="connsiteX2" fmla="*/ 0 w 5991726"/>
              <a:gd name="connsiteY2" fmla="*/ 3402 h 1110307"/>
              <a:gd name="connsiteX3" fmla="*/ 4010 w 5991726"/>
              <a:gd name="connsiteY3" fmla="*/ 1110307 h 1110307"/>
              <a:gd name="connsiteX4" fmla="*/ 608 w 5991726"/>
              <a:gd name="connsiteY4" fmla="*/ 0 h 111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1726" h="1110307">
                <a:moveTo>
                  <a:pt x="608" y="0"/>
                </a:moveTo>
                <a:lnTo>
                  <a:pt x="5991726" y="3402"/>
                </a:lnTo>
                <a:lnTo>
                  <a:pt x="0" y="3402"/>
                </a:lnTo>
                <a:cubicBezTo>
                  <a:pt x="1337" y="372370"/>
                  <a:pt x="2673" y="741339"/>
                  <a:pt x="4010" y="1110307"/>
                </a:cubicBezTo>
                <a:cubicBezTo>
                  <a:pt x="6660" y="741339"/>
                  <a:pt x="-2042" y="368968"/>
                  <a:pt x="608" y="0"/>
                </a:cubicBezTo>
                <a:close/>
              </a:path>
            </a:pathLst>
          </a:custGeom>
          <a:noFill/>
          <a:ln>
            <a:solidFill>
              <a:srgbClr val="245A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Picture 35">
            <a:extLst>
              <a:ext uri="{FF2B5EF4-FFF2-40B4-BE49-F238E27FC236}">
                <a16:creationId xmlns:a16="http://schemas.microsoft.com/office/drawing/2014/main" id="{66969EE7-8E25-6F8F-CFE0-580043FB7C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86378" y="26885"/>
            <a:ext cx="287298" cy="286777"/>
          </a:xfrm>
          <a:prstGeom prst="rect">
            <a:avLst/>
          </a:prstGeom>
        </p:spPr>
      </p:pic>
      <p:sp>
        <p:nvSpPr>
          <p:cNvPr id="13" name="Espace réservé du texte 18">
            <a:extLst>
              <a:ext uri="{FF2B5EF4-FFF2-40B4-BE49-F238E27FC236}">
                <a16:creationId xmlns:a16="http://schemas.microsoft.com/office/drawing/2014/main" id="{07565B6E-D941-B3A0-C3FA-DE46070F795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255920" y="281763"/>
            <a:ext cx="11631280" cy="568843"/>
          </a:xfrm>
          <a:prstGeom prst="rect">
            <a:avLst/>
          </a:prstGeom>
        </p:spPr>
        <p:txBody>
          <a:bodyPr/>
          <a:lstStyle>
            <a:lvl1pPr>
              <a:defRPr sz="4000" cap="small" baseline="0">
                <a:solidFill>
                  <a:srgbClr val="245AA6"/>
                </a:solidFill>
                <a:latin typeface="Calibri bold" panose="020F0702030404030204" pitchFamily="34" charset="0"/>
              </a:defRPr>
            </a:lvl1pPr>
          </a:lstStyle>
          <a:p>
            <a:pPr lvl="0"/>
            <a:r>
              <a:rPr lang="fr-FR" sz="4000" cap="small" baseline="0" dirty="0">
                <a:solidFill>
                  <a:srgbClr val="245AA6"/>
                </a:solidFill>
                <a:latin typeface="Calibri bold" panose="020F0702030404030204" pitchFamily="34" charset="0"/>
              </a:rPr>
              <a:t>Titre du graphique</a:t>
            </a:r>
            <a:endParaRPr lang="fr-FR" dirty="0"/>
          </a:p>
        </p:txBody>
      </p:sp>
      <p:pic>
        <p:nvPicPr>
          <p:cNvPr id="16" name="object 19">
            <a:extLst>
              <a:ext uri="{FF2B5EF4-FFF2-40B4-BE49-F238E27FC236}">
                <a16:creationId xmlns:a16="http://schemas.microsoft.com/office/drawing/2014/main" id="{AD022EC5-4379-B611-384D-1C1E2FA0A380}"/>
              </a:ext>
            </a:extLst>
          </p:cNvPr>
          <p:cNvPicPr/>
          <p:nvPr userDrawn="1"/>
        </p:nvPicPr>
        <p:blipFill rotWithShape="1">
          <a:blip r:embed="rId4" cstate="print"/>
          <a:srcRect t="2" b="-2"/>
          <a:stretch/>
        </p:blipFill>
        <p:spPr>
          <a:xfrm>
            <a:off x="0" y="962289"/>
            <a:ext cx="2503342" cy="45719"/>
          </a:xfrm>
          <a:prstGeom prst="rect">
            <a:avLst/>
          </a:prstGeom>
        </p:spPr>
      </p:pic>
      <p:sp>
        <p:nvSpPr>
          <p:cNvPr id="18" name="Espace réservé de la date 3">
            <a:extLst>
              <a:ext uri="{FF2B5EF4-FFF2-40B4-BE49-F238E27FC236}">
                <a16:creationId xmlns:a16="http://schemas.microsoft.com/office/drawing/2014/main" id="{D6220AF5-AEA8-2CFC-4D3D-404A2ED9EB38}"/>
              </a:ext>
            </a:extLst>
          </p:cNvPr>
          <p:cNvSpPr txBox="1">
            <a:spLocks/>
          </p:cNvSpPr>
          <p:nvPr userDrawn="1"/>
        </p:nvSpPr>
        <p:spPr>
          <a:xfrm>
            <a:off x="158054" y="63527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245AA6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4FC397-AFA0-4206-9CB5-147247F36FD2}" type="datetimeFigureOut">
              <a:rPr lang="fr-FR" smtClean="0"/>
              <a:pPr/>
              <a:t>07/04/2023</a:t>
            </a:fld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586B24B-9A8F-86FD-2E8E-8B1CE84D46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112" y="6388698"/>
            <a:ext cx="734942" cy="293192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9EB57CFD-D34E-4010-661D-CC45904B089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1320462" y="6390167"/>
            <a:ext cx="734592" cy="293192"/>
          </a:xfrm>
          <a:prstGeom prst="rect">
            <a:avLst/>
          </a:prstGeom>
        </p:spPr>
      </p:pic>
      <p:sp>
        <p:nvSpPr>
          <p:cNvPr id="5" name="Espace réservé pour une image  3">
            <a:extLst>
              <a:ext uri="{FF2B5EF4-FFF2-40B4-BE49-F238E27FC236}">
                <a16:creationId xmlns:a16="http://schemas.microsoft.com/office/drawing/2014/main" id="{0030FD82-F5EE-7D51-8278-291B22BEF5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3996435" y="1072982"/>
            <a:ext cx="494546" cy="463109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3">
            <a:extLst>
              <a:ext uri="{FF2B5EF4-FFF2-40B4-BE49-F238E27FC236}">
                <a16:creationId xmlns:a16="http://schemas.microsoft.com/office/drawing/2014/main" id="{F36947CD-3084-CE93-6ED3-286D497A6CD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6"/>
          </p:nvPr>
        </p:nvSpPr>
        <p:spPr>
          <a:xfrm>
            <a:off x="4834638" y="1072982"/>
            <a:ext cx="494546" cy="463109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pour une image  3">
            <a:extLst>
              <a:ext uri="{FF2B5EF4-FFF2-40B4-BE49-F238E27FC236}">
                <a16:creationId xmlns:a16="http://schemas.microsoft.com/office/drawing/2014/main" id="{01C2D987-6781-4FC8-57BA-4162E8AAC0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>
          <a:xfrm>
            <a:off x="5672841" y="1072982"/>
            <a:ext cx="494546" cy="463109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pour une image  3">
            <a:extLst>
              <a:ext uri="{FF2B5EF4-FFF2-40B4-BE49-F238E27FC236}">
                <a16:creationId xmlns:a16="http://schemas.microsoft.com/office/drawing/2014/main" id="{2D1C5AE1-DC99-14A3-F369-3F87AC475B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8"/>
          </p:nvPr>
        </p:nvSpPr>
        <p:spPr>
          <a:xfrm>
            <a:off x="6513446" y="1075783"/>
            <a:ext cx="494546" cy="457866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9" name="Espace réservé pour une image  3">
            <a:extLst>
              <a:ext uri="{FF2B5EF4-FFF2-40B4-BE49-F238E27FC236}">
                <a16:creationId xmlns:a16="http://schemas.microsoft.com/office/drawing/2014/main" id="{79889BB9-A77D-2AD9-52A7-5838C89F400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7354051" y="1075782"/>
            <a:ext cx="494546" cy="463109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10" name="Espace réservé pour une image  3">
            <a:extLst>
              <a:ext uri="{FF2B5EF4-FFF2-40B4-BE49-F238E27FC236}">
                <a16:creationId xmlns:a16="http://schemas.microsoft.com/office/drawing/2014/main" id="{1EEA9145-DDCF-FD1B-1762-69585250F1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/>
          </p:nvPr>
        </p:nvSpPr>
        <p:spPr>
          <a:xfrm>
            <a:off x="8192254" y="1068646"/>
            <a:ext cx="494546" cy="463109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15" name="Espace réservé du graphique 3">
            <a:extLst>
              <a:ext uri="{FF2B5EF4-FFF2-40B4-BE49-F238E27FC236}">
                <a16:creationId xmlns:a16="http://schemas.microsoft.com/office/drawing/2014/main" id="{B39499A9-C517-1A91-01B5-95195B0AEAED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255588" y="1651495"/>
            <a:ext cx="11631612" cy="460801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220D997D-8CEC-4F56-B4B1-BA27828A73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6725" y="1076325"/>
            <a:ext cx="3181350" cy="455613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245AA6"/>
                </a:solidFill>
              </a:defRPr>
            </a:lvl1pPr>
          </a:lstStyle>
          <a:p>
            <a:pPr lvl="0"/>
            <a:r>
              <a:rPr lang="fr-FR" dirty="0"/>
              <a:t>Polluants ou sources concerné(e)s. </a:t>
            </a:r>
            <a:br>
              <a:rPr lang="fr-FR" dirty="0"/>
            </a:br>
            <a:r>
              <a:rPr lang="fr-FR" dirty="0"/>
              <a:t>Cf. diapo « Icones » pour insérer les images associées (copier coller)</a:t>
            </a:r>
          </a:p>
        </p:txBody>
      </p:sp>
    </p:spTree>
    <p:extLst>
      <p:ext uri="{BB962C8B-B14F-4D97-AF65-F5344CB8AC3E}">
        <p14:creationId xmlns:p14="http://schemas.microsoft.com/office/powerpoint/2010/main" val="3704411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 Graphique +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D3AE4C0-F22B-DAD2-9163-3404DD935699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245A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49557A-66EA-5500-2F39-C7E94873E75B}"/>
              </a:ext>
            </a:extLst>
          </p:cNvPr>
          <p:cNvSpPr/>
          <p:nvPr userDrawn="1"/>
        </p:nvSpPr>
        <p:spPr>
          <a:xfrm>
            <a:off x="157438" y="170080"/>
            <a:ext cx="5451427" cy="680526"/>
          </a:xfrm>
          <a:custGeom>
            <a:avLst/>
            <a:gdLst>
              <a:gd name="connsiteX0" fmla="*/ 0 w 5987716"/>
              <a:gd name="connsiteY0" fmla="*/ 0 h 1106905"/>
              <a:gd name="connsiteX1" fmla="*/ 5987716 w 5987716"/>
              <a:gd name="connsiteY1" fmla="*/ 0 h 1106905"/>
              <a:gd name="connsiteX2" fmla="*/ 5987716 w 5987716"/>
              <a:gd name="connsiteY2" fmla="*/ 1106905 h 1106905"/>
              <a:gd name="connsiteX3" fmla="*/ 0 w 5987716"/>
              <a:gd name="connsiteY3" fmla="*/ 1106905 h 1106905"/>
              <a:gd name="connsiteX4" fmla="*/ 0 w 5987716"/>
              <a:gd name="connsiteY4" fmla="*/ 0 h 1106905"/>
              <a:gd name="connsiteX0" fmla="*/ 4010 w 5991726"/>
              <a:gd name="connsiteY0" fmla="*/ 0 h 1106905"/>
              <a:gd name="connsiteX1" fmla="*/ 5991726 w 5991726"/>
              <a:gd name="connsiteY1" fmla="*/ 0 h 1106905"/>
              <a:gd name="connsiteX2" fmla="*/ 0 w 5991726"/>
              <a:gd name="connsiteY2" fmla="*/ 0 h 1106905"/>
              <a:gd name="connsiteX3" fmla="*/ 4010 w 5991726"/>
              <a:gd name="connsiteY3" fmla="*/ 1106905 h 1106905"/>
              <a:gd name="connsiteX4" fmla="*/ 4010 w 5991726"/>
              <a:gd name="connsiteY4" fmla="*/ 0 h 1106905"/>
              <a:gd name="connsiteX0" fmla="*/ 11961 w 5991726"/>
              <a:gd name="connsiteY0" fmla="*/ 0 h 1106905"/>
              <a:gd name="connsiteX1" fmla="*/ 5991726 w 5991726"/>
              <a:gd name="connsiteY1" fmla="*/ 0 h 1106905"/>
              <a:gd name="connsiteX2" fmla="*/ 0 w 5991726"/>
              <a:gd name="connsiteY2" fmla="*/ 0 h 1106905"/>
              <a:gd name="connsiteX3" fmla="*/ 4010 w 5991726"/>
              <a:gd name="connsiteY3" fmla="*/ 1106905 h 1106905"/>
              <a:gd name="connsiteX4" fmla="*/ 11961 w 5991726"/>
              <a:gd name="connsiteY4" fmla="*/ 0 h 1106905"/>
              <a:gd name="connsiteX0" fmla="*/ 11961 w 5991726"/>
              <a:gd name="connsiteY0" fmla="*/ 0 h 1114856"/>
              <a:gd name="connsiteX1" fmla="*/ 5991726 w 5991726"/>
              <a:gd name="connsiteY1" fmla="*/ 7951 h 1114856"/>
              <a:gd name="connsiteX2" fmla="*/ 0 w 5991726"/>
              <a:gd name="connsiteY2" fmla="*/ 7951 h 1114856"/>
              <a:gd name="connsiteX3" fmla="*/ 4010 w 5991726"/>
              <a:gd name="connsiteY3" fmla="*/ 1114856 h 1114856"/>
              <a:gd name="connsiteX4" fmla="*/ 11961 w 5991726"/>
              <a:gd name="connsiteY4" fmla="*/ 0 h 1114856"/>
              <a:gd name="connsiteX0" fmla="*/ 352 w 5996020"/>
              <a:gd name="connsiteY0" fmla="*/ 0 h 1114856"/>
              <a:gd name="connsiteX1" fmla="*/ 5996020 w 5996020"/>
              <a:gd name="connsiteY1" fmla="*/ 7951 h 1114856"/>
              <a:gd name="connsiteX2" fmla="*/ 4294 w 5996020"/>
              <a:gd name="connsiteY2" fmla="*/ 7951 h 1114856"/>
              <a:gd name="connsiteX3" fmla="*/ 8304 w 5996020"/>
              <a:gd name="connsiteY3" fmla="*/ 1114856 h 1114856"/>
              <a:gd name="connsiteX4" fmla="*/ 352 w 5996020"/>
              <a:gd name="connsiteY4" fmla="*/ 0 h 1114856"/>
              <a:gd name="connsiteX0" fmla="*/ 608 w 5991726"/>
              <a:gd name="connsiteY0" fmla="*/ 0 h 1110307"/>
              <a:gd name="connsiteX1" fmla="*/ 5991726 w 5991726"/>
              <a:gd name="connsiteY1" fmla="*/ 3402 h 1110307"/>
              <a:gd name="connsiteX2" fmla="*/ 0 w 5991726"/>
              <a:gd name="connsiteY2" fmla="*/ 3402 h 1110307"/>
              <a:gd name="connsiteX3" fmla="*/ 4010 w 5991726"/>
              <a:gd name="connsiteY3" fmla="*/ 1110307 h 1110307"/>
              <a:gd name="connsiteX4" fmla="*/ 608 w 5991726"/>
              <a:gd name="connsiteY4" fmla="*/ 0 h 111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1726" h="1110307">
                <a:moveTo>
                  <a:pt x="608" y="0"/>
                </a:moveTo>
                <a:lnTo>
                  <a:pt x="5991726" y="3402"/>
                </a:lnTo>
                <a:lnTo>
                  <a:pt x="0" y="3402"/>
                </a:lnTo>
                <a:cubicBezTo>
                  <a:pt x="1337" y="372370"/>
                  <a:pt x="2673" y="741339"/>
                  <a:pt x="4010" y="1110307"/>
                </a:cubicBezTo>
                <a:cubicBezTo>
                  <a:pt x="6660" y="741339"/>
                  <a:pt x="-2042" y="368968"/>
                  <a:pt x="608" y="0"/>
                </a:cubicBezTo>
                <a:close/>
              </a:path>
            </a:pathLst>
          </a:custGeom>
          <a:noFill/>
          <a:ln>
            <a:solidFill>
              <a:srgbClr val="245A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Picture 35">
            <a:extLst>
              <a:ext uri="{FF2B5EF4-FFF2-40B4-BE49-F238E27FC236}">
                <a16:creationId xmlns:a16="http://schemas.microsoft.com/office/drawing/2014/main" id="{66969EE7-8E25-6F8F-CFE0-580043FB7C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56994" y="26885"/>
            <a:ext cx="287298" cy="286777"/>
          </a:xfrm>
          <a:prstGeom prst="rect">
            <a:avLst/>
          </a:prstGeom>
        </p:spPr>
      </p:pic>
      <p:sp>
        <p:nvSpPr>
          <p:cNvPr id="13" name="Espace réservé du texte 18">
            <a:extLst>
              <a:ext uri="{FF2B5EF4-FFF2-40B4-BE49-F238E27FC236}">
                <a16:creationId xmlns:a16="http://schemas.microsoft.com/office/drawing/2014/main" id="{07565B6E-D941-B3A0-C3FA-DE46070F795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255921" y="281763"/>
            <a:ext cx="5688372" cy="568843"/>
          </a:xfrm>
          <a:prstGeom prst="rect">
            <a:avLst/>
          </a:prstGeom>
        </p:spPr>
        <p:txBody>
          <a:bodyPr/>
          <a:lstStyle>
            <a:lvl1pPr>
              <a:defRPr sz="4000" cap="small" baseline="0">
                <a:solidFill>
                  <a:srgbClr val="245AA6"/>
                </a:solidFill>
                <a:latin typeface="Calibri bold" panose="020F0702030404030204" pitchFamily="34" charset="0"/>
              </a:defRPr>
            </a:lvl1pPr>
          </a:lstStyle>
          <a:p>
            <a:pPr lvl="0"/>
            <a:r>
              <a:rPr lang="fr-FR" sz="4000" cap="small" baseline="0" dirty="0">
                <a:solidFill>
                  <a:srgbClr val="245AA6"/>
                </a:solidFill>
                <a:latin typeface="Calibri bold" panose="020F0702030404030204" pitchFamily="34" charset="0"/>
              </a:rPr>
              <a:t>Titre graphique</a:t>
            </a:r>
            <a:endParaRPr lang="fr-FR" dirty="0"/>
          </a:p>
        </p:txBody>
      </p:sp>
      <p:pic>
        <p:nvPicPr>
          <p:cNvPr id="16" name="object 19">
            <a:extLst>
              <a:ext uri="{FF2B5EF4-FFF2-40B4-BE49-F238E27FC236}">
                <a16:creationId xmlns:a16="http://schemas.microsoft.com/office/drawing/2014/main" id="{AD022EC5-4379-B611-384D-1C1E2FA0A380}"/>
              </a:ext>
            </a:extLst>
          </p:cNvPr>
          <p:cNvPicPr/>
          <p:nvPr userDrawn="1"/>
        </p:nvPicPr>
        <p:blipFill rotWithShape="1">
          <a:blip r:embed="rId4" cstate="print"/>
          <a:srcRect t="2" b="-2"/>
          <a:stretch/>
        </p:blipFill>
        <p:spPr>
          <a:xfrm>
            <a:off x="0" y="962289"/>
            <a:ext cx="2503342" cy="45719"/>
          </a:xfrm>
          <a:prstGeom prst="rect">
            <a:avLst/>
          </a:prstGeom>
        </p:spPr>
      </p:pic>
      <p:sp>
        <p:nvSpPr>
          <p:cNvPr id="18" name="Espace réservé de la date 3">
            <a:extLst>
              <a:ext uri="{FF2B5EF4-FFF2-40B4-BE49-F238E27FC236}">
                <a16:creationId xmlns:a16="http://schemas.microsoft.com/office/drawing/2014/main" id="{D6220AF5-AEA8-2CFC-4D3D-404A2ED9EB38}"/>
              </a:ext>
            </a:extLst>
          </p:cNvPr>
          <p:cNvSpPr txBox="1">
            <a:spLocks/>
          </p:cNvSpPr>
          <p:nvPr userDrawn="1"/>
        </p:nvSpPr>
        <p:spPr>
          <a:xfrm>
            <a:off x="158054" y="63527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245AA6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4FC397-AFA0-4206-9CB5-147247F36FD2}" type="datetimeFigureOut">
              <a:rPr lang="fr-FR" smtClean="0"/>
              <a:pPr/>
              <a:t>07/04/2023</a:t>
            </a:fld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586B24B-9A8F-86FD-2E8E-8B1CE84D46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112" y="6431230"/>
            <a:ext cx="734942" cy="293192"/>
          </a:xfrm>
          <a:prstGeom prst="rect">
            <a:avLst/>
          </a:prstGeom>
        </p:spPr>
      </p:pic>
      <p:sp>
        <p:nvSpPr>
          <p:cNvPr id="2" name="Espace réservé du texte 6">
            <a:extLst>
              <a:ext uri="{FF2B5EF4-FFF2-40B4-BE49-F238E27FC236}">
                <a16:creationId xmlns:a16="http://schemas.microsoft.com/office/drawing/2014/main" id="{1D2E3F9F-5BD2-E051-749E-A6585ABC8D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9998" y="1007631"/>
            <a:ext cx="5536413" cy="31740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aseline="0">
                <a:solidFill>
                  <a:schemeClr val="bg1"/>
                </a:solidFill>
                <a:latin typeface="Calibri Light" panose="020F0302020204030204" pitchFamily="34" charset="0"/>
                <a:ea typeface="Cooper Hewitt" panose="020B0604020202020204" charset="0"/>
                <a:cs typeface="Calibri Light" panose="020F0302020204030204" pitchFamily="34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3" name="Espace réservé du graphique 3">
            <a:extLst>
              <a:ext uri="{FF2B5EF4-FFF2-40B4-BE49-F238E27FC236}">
                <a16:creationId xmlns:a16="http://schemas.microsoft.com/office/drawing/2014/main" id="{D91765DE-8535-F846-994A-183D43D22144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255588" y="1949558"/>
            <a:ext cx="5579728" cy="441628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3">
            <a:extLst>
              <a:ext uri="{FF2B5EF4-FFF2-40B4-BE49-F238E27FC236}">
                <a16:creationId xmlns:a16="http://schemas.microsoft.com/office/drawing/2014/main" id="{23CC7612-CB3D-DB09-0786-367A229112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606464" y="1328311"/>
            <a:ext cx="560292" cy="49473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pour une image  3">
            <a:extLst>
              <a:ext uri="{FF2B5EF4-FFF2-40B4-BE49-F238E27FC236}">
                <a16:creationId xmlns:a16="http://schemas.microsoft.com/office/drawing/2014/main" id="{D7CFF73A-0335-1B43-B977-AD6A9EA9D2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6"/>
          </p:nvPr>
        </p:nvSpPr>
        <p:spPr>
          <a:xfrm>
            <a:off x="1444667" y="1328311"/>
            <a:ext cx="560292" cy="49473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0" name="Espace réservé pour une image  3">
            <a:extLst>
              <a:ext uri="{FF2B5EF4-FFF2-40B4-BE49-F238E27FC236}">
                <a16:creationId xmlns:a16="http://schemas.microsoft.com/office/drawing/2014/main" id="{A5D1F624-90A6-0BE8-6D58-33EE4F05553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>
          <a:xfrm>
            <a:off x="2282870" y="1328311"/>
            <a:ext cx="560292" cy="49473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5" name="Espace réservé pour une image  3">
            <a:extLst>
              <a:ext uri="{FF2B5EF4-FFF2-40B4-BE49-F238E27FC236}">
                <a16:creationId xmlns:a16="http://schemas.microsoft.com/office/drawing/2014/main" id="{C08463F0-CDA4-668F-2808-29435F95CB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8"/>
          </p:nvPr>
        </p:nvSpPr>
        <p:spPr>
          <a:xfrm>
            <a:off x="3123475" y="1329576"/>
            <a:ext cx="560292" cy="489129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17" name="Espace réservé pour une image  3">
            <a:extLst>
              <a:ext uri="{FF2B5EF4-FFF2-40B4-BE49-F238E27FC236}">
                <a16:creationId xmlns:a16="http://schemas.microsoft.com/office/drawing/2014/main" id="{BE89B688-9A6B-041C-C75D-28D596A8E2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3964080" y="1331111"/>
            <a:ext cx="560292" cy="49473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19" name="Espace réservé pour une image  3">
            <a:extLst>
              <a:ext uri="{FF2B5EF4-FFF2-40B4-BE49-F238E27FC236}">
                <a16:creationId xmlns:a16="http://schemas.microsoft.com/office/drawing/2014/main" id="{314901B3-3353-0235-AB3A-FC8E05795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/>
          </p:nvPr>
        </p:nvSpPr>
        <p:spPr>
          <a:xfrm>
            <a:off x="4802283" y="1323975"/>
            <a:ext cx="560292" cy="49473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72346DBC-23FA-0323-41BF-54FCC9CE88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3384" y="507064"/>
            <a:ext cx="5536414" cy="359600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bg1"/>
                </a:solidFill>
                <a:latin typeface="Calibri bold" panose="020F0702030404030204" pitchFamily="34" charset="0"/>
              </a:defRPr>
            </a:lvl1pPr>
          </a:lstStyle>
          <a:p>
            <a:pPr lvl="0"/>
            <a:r>
              <a:rPr lang="fr-FR" dirty="0"/>
              <a:t>Descriptif graphique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838E110-7485-2644-5C33-B696CEC150E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781"/>
          <a:stretch>
            <a:fillRect/>
          </a:stretch>
        </p:blipFill>
        <p:spPr>
          <a:xfrm rot="-10800000">
            <a:off x="6399998" y="4444408"/>
            <a:ext cx="5792002" cy="1509822"/>
          </a:xfrm>
          <a:prstGeom prst="rect">
            <a:avLst/>
          </a:prstGeom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FCAADD4F-7B7B-FF11-8EE3-E15DCBCFCE6A}"/>
              </a:ext>
            </a:extLst>
          </p:cNvPr>
          <p:cNvSpPr/>
          <p:nvPr userDrawn="1"/>
        </p:nvSpPr>
        <p:spPr>
          <a:xfrm>
            <a:off x="5943380" y="4263656"/>
            <a:ext cx="287298" cy="2867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43B7B9A5-B1E5-7593-2F72-B7BA990AE3FD}"/>
              </a:ext>
            </a:extLst>
          </p:cNvPr>
          <p:cNvSpPr/>
          <p:nvPr userDrawn="1"/>
        </p:nvSpPr>
        <p:spPr>
          <a:xfrm>
            <a:off x="5943380" y="6144453"/>
            <a:ext cx="287298" cy="2867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Picture 35">
            <a:extLst>
              <a:ext uri="{FF2B5EF4-FFF2-40B4-BE49-F238E27FC236}">
                <a16:creationId xmlns:a16="http://schemas.microsoft.com/office/drawing/2014/main" id="{E277C042-A3D0-60C3-2B12-C44329135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78920" y="4297395"/>
            <a:ext cx="219696" cy="219298"/>
          </a:xfrm>
          <a:prstGeom prst="rect">
            <a:avLst/>
          </a:prstGeom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AD88B941-204E-B07E-3EB1-FF7DC4EBA3C5}"/>
              </a:ext>
            </a:extLst>
          </p:cNvPr>
          <p:cNvSpPr/>
          <p:nvPr userDrawn="1"/>
        </p:nvSpPr>
        <p:spPr>
          <a:xfrm>
            <a:off x="6016388" y="6212070"/>
            <a:ext cx="159224" cy="16267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9FBE938-3CAD-F2C7-4546-8764DDB32EAD}"/>
              </a:ext>
            </a:extLst>
          </p:cNvPr>
          <p:cNvSpPr txBox="1"/>
          <p:nvPr userDrawn="1"/>
        </p:nvSpPr>
        <p:spPr>
          <a:xfrm>
            <a:off x="6807294" y="4444407"/>
            <a:ext cx="1732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cap="small" baseline="0" dirty="0">
                <a:solidFill>
                  <a:srgbClr val="245AA6"/>
                </a:solidFill>
                <a:latin typeface="Calibri bold" panose="020F0702030404030204" pitchFamily="34" charset="0"/>
              </a:rPr>
              <a:t>À noter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3D787C7F-9D8F-0ACD-6C26-F1B2760982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3"/>
          </p:nvPr>
        </p:nvSpPr>
        <p:spPr>
          <a:xfrm>
            <a:off x="6807296" y="4781550"/>
            <a:ext cx="5129116" cy="10688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>
                <a:solidFill>
                  <a:srgbClr val="245AA6"/>
                </a:solidFill>
                <a:latin typeface="Calibri Light" panose="020F0302020204030204" pitchFamily="34" charset="0"/>
                <a:ea typeface="Cooper Hewitt" panose="020B0604020202020204" charset="0"/>
                <a:cs typeface="Calibri Light" panose="020F0302020204030204" pitchFamily="34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32" name="Espace réservé du texte 22">
            <a:extLst>
              <a:ext uri="{FF2B5EF4-FFF2-40B4-BE49-F238E27FC236}">
                <a16:creationId xmlns:a16="http://schemas.microsoft.com/office/drawing/2014/main" id="{6E2EF868-25B0-BB29-F707-8FF8ED1EDC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6725" y="1002486"/>
            <a:ext cx="5190269" cy="328625"/>
          </a:xfrm>
          <a:prstGeom prst="rect">
            <a:avLst/>
          </a:prstGeom>
        </p:spPr>
        <p:txBody>
          <a:bodyPr/>
          <a:lstStyle>
            <a:lvl1pPr>
              <a:defRPr sz="1000" i="1">
                <a:solidFill>
                  <a:srgbClr val="245AA6"/>
                </a:solidFill>
              </a:defRPr>
            </a:lvl1pPr>
          </a:lstStyle>
          <a:p>
            <a:pPr lvl="0"/>
            <a:r>
              <a:rPr lang="fr-FR" dirty="0"/>
              <a:t>Polluants ou sources concerné(e)s. </a:t>
            </a:r>
            <a:br>
              <a:rPr lang="fr-FR" dirty="0"/>
            </a:br>
            <a:r>
              <a:rPr lang="fr-FR" dirty="0"/>
              <a:t>Cf. diapo « Icones » pour insérer les images associées (copier coller)</a:t>
            </a:r>
          </a:p>
        </p:txBody>
      </p:sp>
    </p:spTree>
    <p:extLst>
      <p:ext uri="{BB962C8B-B14F-4D97-AF65-F5344CB8AC3E}">
        <p14:creationId xmlns:p14="http://schemas.microsoft.com/office/powerpoint/2010/main" val="3930997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1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749557A-66EA-5500-2F39-C7E94873E75B}"/>
              </a:ext>
            </a:extLst>
          </p:cNvPr>
          <p:cNvSpPr/>
          <p:nvPr userDrawn="1"/>
        </p:nvSpPr>
        <p:spPr>
          <a:xfrm>
            <a:off x="157439" y="170080"/>
            <a:ext cx="5991726" cy="680526"/>
          </a:xfrm>
          <a:custGeom>
            <a:avLst/>
            <a:gdLst>
              <a:gd name="connsiteX0" fmla="*/ 0 w 5987716"/>
              <a:gd name="connsiteY0" fmla="*/ 0 h 1106905"/>
              <a:gd name="connsiteX1" fmla="*/ 5987716 w 5987716"/>
              <a:gd name="connsiteY1" fmla="*/ 0 h 1106905"/>
              <a:gd name="connsiteX2" fmla="*/ 5987716 w 5987716"/>
              <a:gd name="connsiteY2" fmla="*/ 1106905 h 1106905"/>
              <a:gd name="connsiteX3" fmla="*/ 0 w 5987716"/>
              <a:gd name="connsiteY3" fmla="*/ 1106905 h 1106905"/>
              <a:gd name="connsiteX4" fmla="*/ 0 w 5987716"/>
              <a:gd name="connsiteY4" fmla="*/ 0 h 1106905"/>
              <a:gd name="connsiteX0" fmla="*/ 4010 w 5991726"/>
              <a:gd name="connsiteY0" fmla="*/ 0 h 1106905"/>
              <a:gd name="connsiteX1" fmla="*/ 5991726 w 5991726"/>
              <a:gd name="connsiteY1" fmla="*/ 0 h 1106905"/>
              <a:gd name="connsiteX2" fmla="*/ 0 w 5991726"/>
              <a:gd name="connsiteY2" fmla="*/ 0 h 1106905"/>
              <a:gd name="connsiteX3" fmla="*/ 4010 w 5991726"/>
              <a:gd name="connsiteY3" fmla="*/ 1106905 h 1106905"/>
              <a:gd name="connsiteX4" fmla="*/ 4010 w 5991726"/>
              <a:gd name="connsiteY4" fmla="*/ 0 h 1106905"/>
              <a:gd name="connsiteX0" fmla="*/ 11961 w 5991726"/>
              <a:gd name="connsiteY0" fmla="*/ 0 h 1106905"/>
              <a:gd name="connsiteX1" fmla="*/ 5991726 w 5991726"/>
              <a:gd name="connsiteY1" fmla="*/ 0 h 1106905"/>
              <a:gd name="connsiteX2" fmla="*/ 0 w 5991726"/>
              <a:gd name="connsiteY2" fmla="*/ 0 h 1106905"/>
              <a:gd name="connsiteX3" fmla="*/ 4010 w 5991726"/>
              <a:gd name="connsiteY3" fmla="*/ 1106905 h 1106905"/>
              <a:gd name="connsiteX4" fmla="*/ 11961 w 5991726"/>
              <a:gd name="connsiteY4" fmla="*/ 0 h 1106905"/>
              <a:gd name="connsiteX0" fmla="*/ 11961 w 5991726"/>
              <a:gd name="connsiteY0" fmla="*/ 0 h 1114856"/>
              <a:gd name="connsiteX1" fmla="*/ 5991726 w 5991726"/>
              <a:gd name="connsiteY1" fmla="*/ 7951 h 1114856"/>
              <a:gd name="connsiteX2" fmla="*/ 0 w 5991726"/>
              <a:gd name="connsiteY2" fmla="*/ 7951 h 1114856"/>
              <a:gd name="connsiteX3" fmla="*/ 4010 w 5991726"/>
              <a:gd name="connsiteY3" fmla="*/ 1114856 h 1114856"/>
              <a:gd name="connsiteX4" fmla="*/ 11961 w 5991726"/>
              <a:gd name="connsiteY4" fmla="*/ 0 h 1114856"/>
              <a:gd name="connsiteX0" fmla="*/ 352 w 5996020"/>
              <a:gd name="connsiteY0" fmla="*/ 0 h 1114856"/>
              <a:gd name="connsiteX1" fmla="*/ 5996020 w 5996020"/>
              <a:gd name="connsiteY1" fmla="*/ 7951 h 1114856"/>
              <a:gd name="connsiteX2" fmla="*/ 4294 w 5996020"/>
              <a:gd name="connsiteY2" fmla="*/ 7951 h 1114856"/>
              <a:gd name="connsiteX3" fmla="*/ 8304 w 5996020"/>
              <a:gd name="connsiteY3" fmla="*/ 1114856 h 1114856"/>
              <a:gd name="connsiteX4" fmla="*/ 352 w 5996020"/>
              <a:gd name="connsiteY4" fmla="*/ 0 h 1114856"/>
              <a:gd name="connsiteX0" fmla="*/ 608 w 5991726"/>
              <a:gd name="connsiteY0" fmla="*/ 0 h 1110307"/>
              <a:gd name="connsiteX1" fmla="*/ 5991726 w 5991726"/>
              <a:gd name="connsiteY1" fmla="*/ 3402 h 1110307"/>
              <a:gd name="connsiteX2" fmla="*/ 0 w 5991726"/>
              <a:gd name="connsiteY2" fmla="*/ 3402 h 1110307"/>
              <a:gd name="connsiteX3" fmla="*/ 4010 w 5991726"/>
              <a:gd name="connsiteY3" fmla="*/ 1110307 h 1110307"/>
              <a:gd name="connsiteX4" fmla="*/ 608 w 5991726"/>
              <a:gd name="connsiteY4" fmla="*/ 0 h 111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1726" h="1110307">
                <a:moveTo>
                  <a:pt x="608" y="0"/>
                </a:moveTo>
                <a:lnTo>
                  <a:pt x="5991726" y="3402"/>
                </a:lnTo>
                <a:lnTo>
                  <a:pt x="0" y="3402"/>
                </a:lnTo>
                <a:cubicBezTo>
                  <a:pt x="1337" y="372370"/>
                  <a:pt x="2673" y="741339"/>
                  <a:pt x="4010" y="1110307"/>
                </a:cubicBezTo>
                <a:cubicBezTo>
                  <a:pt x="6660" y="741339"/>
                  <a:pt x="-2042" y="368968"/>
                  <a:pt x="608" y="0"/>
                </a:cubicBezTo>
                <a:close/>
              </a:path>
            </a:pathLst>
          </a:custGeom>
          <a:noFill/>
          <a:ln>
            <a:solidFill>
              <a:srgbClr val="245A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Picture 35">
            <a:extLst>
              <a:ext uri="{FF2B5EF4-FFF2-40B4-BE49-F238E27FC236}">
                <a16:creationId xmlns:a16="http://schemas.microsoft.com/office/drawing/2014/main" id="{66969EE7-8E25-6F8F-CFE0-580043FB7C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86378" y="26885"/>
            <a:ext cx="287298" cy="286777"/>
          </a:xfrm>
          <a:prstGeom prst="rect">
            <a:avLst/>
          </a:prstGeom>
        </p:spPr>
      </p:pic>
      <p:sp>
        <p:nvSpPr>
          <p:cNvPr id="13" name="Espace réservé du texte 18">
            <a:extLst>
              <a:ext uri="{FF2B5EF4-FFF2-40B4-BE49-F238E27FC236}">
                <a16:creationId xmlns:a16="http://schemas.microsoft.com/office/drawing/2014/main" id="{07565B6E-D941-B3A0-C3FA-DE46070F795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255920" y="281763"/>
            <a:ext cx="11631280" cy="568843"/>
          </a:xfrm>
          <a:prstGeom prst="rect">
            <a:avLst/>
          </a:prstGeom>
        </p:spPr>
        <p:txBody>
          <a:bodyPr/>
          <a:lstStyle>
            <a:lvl1pPr>
              <a:defRPr sz="4000" cap="small" baseline="0">
                <a:solidFill>
                  <a:srgbClr val="245AA6"/>
                </a:solidFill>
                <a:latin typeface="Calibri bold" panose="020F0702030404030204" pitchFamily="34" charset="0"/>
              </a:defRPr>
            </a:lvl1pPr>
          </a:lstStyle>
          <a:p>
            <a:pPr lvl="0"/>
            <a:r>
              <a:rPr lang="fr-FR" sz="4000" cap="small" baseline="0" dirty="0">
                <a:solidFill>
                  <a:srgbClr val="245AA6"/>
                </a:solidFill>
                <a:latin typeface="Calibri bold" panose="020F0702030404030204" pitchFamily="34" charset="0"/>
              </a:rPr>
              <a:t>Titre du tableau</a:t>
            </a:r>
            <a:endParaRPr lang="fr-FR" dirty="0"/>
          </a:p>
        </p:txBody>
      </p:sp>
      <p:pic>
        <p:nvPicPr>
          <p:cNvPr id="16" name="object 19">
            <a:extLst>
              <a:ext uri="{FF2B5EF4-FFF2-40B4-BE49-F238E27FC236}">
                <a16:creationId xmlns:a16="http://schemas.microsoft.com/office/drawing/2014/main" id="{AD022EC5-4379-B611-384D-1C1E2FA0A380}"/>
              </a:ext>
            </a:extLst>
          </p:cNvPr>
          <p:cNvPicPr/>
          <p:nvPr userDrawn="1"/>
        </p:nvPicPr>
        <p:blipFill rotWithShape="1">
          <a:blip r:embed="rId4" cstate="print"/>
          <a:srcRect t="2" b="-2"/>
          <a:stretch/>
        </p:blipFill>
        <p:spPr>
          <a:xfrm>
            <a:off x="0" y="962289"/>
            <a:ext cx="2503342" cy="45719"/>
          </a:xfrm>
          <a:prstGeom prst="rect">
            <a:avLst/>
          </a:prstGeom>
        </p:spPr>
      </p:pic>
      <p:sp>
        <p:nvSpPr>
          <p:cNvPr id="18" name="Espace réservé de la date 3">
            <a:extLst>
              <a:ext uri="{FF2B5EF4-FFF2-40B4-BE49-F238E27FC236}">
                <a16:creationId xmlns:a16="http://schemas.microsoft.com/office/drawing/2014/main" id="{D6220AF5-AEA8-2CFC-4D3D-404A2ED9EB38}"/>
              </a:ext>
            </a:extLst>
          </p:cNvPr>
          <p:cNvSpPr txBox="1">
            <a:spLocks/>
          </p:cNvSpPr>
          <p:nvPr userDrawn="1"/>
        </p:nvSpPr>
        <p:spPr>
          <a:xfrm>
            <a:off x="158054" y="63527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245AA6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4FC397-AFA0-4206-9CB5-147247F36FD2}" type="datetimeFigureOut">
              <a:rPr lang="fr-FR" smtClean="0"/>
              <a:pPr/>
              <a:t>07/04/2023</a:t>
            </a:fld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586B24B-9A8F-86FD-2E8E-8B1CE84D46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112" y="6388698"/>
            <a:ext cx="734942" cy="293192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9EB57CFD-D34E-4010-661D-CC45904B089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1320462" y="6390167"/>
            <a:ext cx="734592" cy="293192"/>
          </a:xfrm>
          <a:prstGeom prst="rect">
            <a:avLst/>
          </a:prstGeom>
        </p:spPr>
      </p:pic>
      <p:sp>
        <p:nvSpPr>
          <p:cNvPr id="3" name="Espace réservé pour une image  3">
            <a:extLst>
              <a:ext uri="{FF2B5EF4-FFF2-40B4-BE49-F238E27FC236}">
                <a16:creationId xmlns:a16="http://schemas.microsoft.com/office/drawing/2014/main" id="{B666B212-6879-3358-3C84-AAA2223EF7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3996435" y="1072982"/>
            <a:ext cx="494546" cy="463109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3">
            <a:extLst>
              <a:ext uri="{FF2B5EF4-FFF2-40B4-BE49-F238E27FC236}">
                <a16:creationId xmlns:a16="http://schemas.microsoft.com/office/drawing/2014/main" id="{75ACF8C2-A529-B98F-5F7A-5C568FD54A2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6"/>
          </p:nvPr>
        </p:nvSpPr>
        <p:spPr>
          <a:xfrm>
            <a:off x="4834638" y="1072982"/>
            <a:ext cx="494546" cy="463109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3">
            <a:extLst>
              <a:ext uri="{FF2B5EF4-FFF2-40B4-BE49-F238E27FC236}">
                <a16:creationId xmlns:a16="http://schemas.microsoft.com/office/drawing/2014/main" id="{78843BDD-A160-7CA7-24FB-D1F019C1429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>
          <a:xfrm>
            <a:off x="5672841" y="1072982"/>
            <a:ext cx="494546" cy="463109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pour une image  3">
            <a:extLst>
              <a:ext uri="{FF2B5EF4-FFF2-40B4-BE49-F238E27FC236}">
                <a16:creationId xmlns:a16="http://schemas.microsoft.com/office/drawing/2014/main" id="{C3EC1414-EF21-E292-B9CD-7093FA8BA1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8"/>
          </p:nvPr>
        </p:nvSpPr>
        <p:spPr>
          <a:xfrm>
            <a:off x="6513446" y="1075783"/>
            <a:ext cx="494546" cy="457866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8" name="Espace réservé pour une image  3">
            <a:extLst>
              <a:ext uri="{FF2B5EF4-FFF2-40B4-BE49-F238E27FC236}">
                <a16:creationId xmlns:a16="http://schemas.microsoft.com/office/drawing/2014/main" id="{B4CFE221-EAA3-419D-BD6F-3EAAD3822C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7354051" y="1075782"/>
            <a:ext cx="494546" cy="463109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9" name="Espace réservé pour une image  3">
            <a:extLst>
              <a:ext uri="{FF2B5EF4-FFF2-40B4-BE49-F238E27FC236}">
                <a16:creationId xmlns:a16="http://schemas.microsoft.com/office/drawing/2014/main" id="{BCCF6656-C472-32C1-E452-E71E6AA89A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/>
          </p:nvPr>
        </p:nvSpPr>
        <p:spPr>
          <a:xfrm>
            <a:off x="8192254" y="1068646"/>
            <a:ext cx="494546" cy="463109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14" name="Espace réservé du tableau 13">
            <a:extLst>
              <a:ext uri="{FF2B5EF4-FFF2-40B4-BE49-F238E27FC236}">
                <a16:creationId xmlns:a16="http://schemas.microsoft.com/office/drawing/2014/main" id="{261701BC-C835-8BED-4CE5-F4C40FBF8C17}"/>
              </a:ext>
            </a:extLst>
          </p:cNvPr>
          <p:cNvSpPr>
            <a:spLocks noGrp="1"/>
          </p:cNvSpPr>
          <p:nvPr>
            <p:ph type="tbl" sz="quarter" idx="21"/>
          </p:nvPr>
        </p:nvSpPr>
        <p:spPr>
          <a:xfrm>
            <a:off x="255588" y="1662188"/>
            <a:ext cx="11631612" cy="4665662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5" name="Espace réservé du texte 22">
            <a:extLst>
              <a:ext uri="{FF2B5EF4-FFF2-40B4-BE49-F238E27FC236}">
                <a16:creationId xmlns:a16="http://schemas.microsoft.com/office/drawing/2014/main" id="{CAD351DA-AB0B-D90F-FFF8-769295A132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6725" y="1076325"/>
            <a:ext cx="3181350" cy="455613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245AA6"/>
                </a:solidFill>
              </a:defRPr>
            </a:lvl1pPr>
          </a:lstStyle>
          <a:p>
            <a:pPr lvl="0"/>
            <a:r>
              <a:rPr lang="fr-FR" dirty="0"/>
              <a:t>Polluants ou sources concerné(e)s. </a:t>
            </a:r>
            <a:br>
              <a:rPr lang="fr-FR" dirty="0"/>
            </a:br>
            <a:r>
              <a:rPr lang="fr-FR" dirty="0"/>
              <a:t>Cf. diapo « Icones » pour insérer les images associées (copier coller)</a:t>
            </a:r>
          </a:p>
        </p:txBody>
      </p:sp>
    </p:spTree>
    <p:extLst>
      <p:ext uri="{BB962C8B-B14F-4D97-AF65-F5344CB8AC3E}">
        <p14:creationId xmlns:p14="http://schemas.microsoft.com/office/powerpoint/2010/main" val="24691871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2 Tableau +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D3AE4C0-F22B-DAD2-9163-3404DD935699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245A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49557A-66EA-5500-2F39-C7E94873E75B}"/>
              </a:ext>
            </a:extLst>
          </p:cNvPr>
          <p:cNvSpPr/>
          <p:nvPr userDrawn="1"/>
        </p:nvSpPr>
        <p:spPr>
          <a:xfrm>
            <a:off x="157438" y="170080"/>
            <a:ext cx="5451427" cy="680526"/>
          </a:xfrm>
          <a:custGeom>
            <a:avLst/>
            <a:gdLst>
              <a:gd name="connsiteX0" fmla="*/ 0 w 5987716"/>
              <a:gd name="connsiteY0" fmla="*/ 0 h 1106905"/>
              <a:gd name="connsiteX1" fmla="*/ 5987716 w 5987716"/>
              <a:gd name="connsiteY1" fmla="*/ 0 h 1106905"/>
              <a:gd name="connsiteX2" fmla="*/ 5987716 w 5987716"/>
              <a:gd name="connsiteY2" fmla="*/ 1106905 h 1106905"/>
              <a:gd name="connsiteX3" fmla="*/ 0 w 5987716"/>
              <a:gd name="connsiteY3" fmla="*/ 1106905 h 1106905"/>
              <a:gd name="connsiteX4" fmla="*/ 0 w 5987716"/>
              <a:gd name="connsiteY4" fmla="*/ 0 h 1106905"/>
              <a:gd name="connsiteX0" fmla="*/ 4010 w 5991726"/>
              <a:gd name="connsiteY0" fmla="*/ 0 h 1106905"/>
              <a:gd name="connsiteX1" fmla="*/ 5991726 w 5991726"/>
              <a:gd name="connsiteY1" fmla="*/ 0 h 1106905"/>
              <a:gd name="connsiteX2" fmla="*/ 0 w 5991726"/>
              <a:gd name="connsiteY2" fmla="*/ 0 h 1106905"/>
              <a:gd name="connsiteX3" fmla="*/ 4010 w 5991726"/>
              <a:gd name="connsiteY3" fmla="*/ 1106905 h 1106905"/>
              <a:gd name="connsiteX4" fmla="*/ 4010 w 5991726"/>
              <a:gd name="connsiteY4" fmla="*/ 0 h 1106905"/>
              <a:gd name="connsiteX0" fmla="*/ 11961 w 5991726"/>
              <a:gd name="connsiteY0" fmla="*/ 0 h 1106905"/>
              <a:gd name="connsiteX1" fmla="*/ 5991726 w 5991726"/>
              <a:gd name="connsiteY1" fmla="*/ 0 h 1106905"/>
              <a:gd name="connsiteX2" fmla="*/ 0 w 5991726"/>
              <a:gd name="connsiteY2" fmla="*/ 0 h 1106905"/>
              <a:gd name="connsiteX3" fmla="*/ 4010 w 5991726"/>
              <a:gd name="connsiteY3" fmla="*/ 1106905 h 1106905"/>
              <a:gd name="connsiteX4" fmla="*/ 11961 w 5991726"/>
              <a:gd name="connsiteY4" fmla="*/ 0 h 1106905"/>
              <a:gd name="connsiteX0" fmla="*/ 11961 w 5991726"/>
              <a:gd name="connsiteY0" fmla="*/ 0 h 1114856"/>
              <a:gd name="connsiteX1" fmla="*/ 5991726 w 5991726"/>
              <a:gd name="connsiteY1" fmla="*/ 7951 h 1114856"/>
              <a:gd name="connsiteX2" fmla="*/ 0 w 5991726"/>
              <a:gd name="connsiteY2" fmla="*/ 7951 h 1114856"/>
              <a:gd name="connsiteX3" fmla="*/ 4010 w 5991726"/>
              <a:gd name="connsiteY3" fmla="*/ 1114856 h 1114856"/>
              <a:gd name="connsiteX4" fmla="*/ 11961 w 5991726"/>
              <a:gd name="connsiteY4" fmla="*/ 0 h 1114856"/>
              <a:gd name="connsiteX0" fmla="*/ 352 w 5996020"/>
              <a:gd name="connsiteY0" fmla="*/ 0 h 1114856"/>
              <a:gd name="connsiteX1" fmla="*/ 5996020 w 5996020"/>
              <a:gd name="connsiteY1" fmla="*/ 7951 h 1114856"/>
              <a:gd name="connsiteX2" fmla="*/ 4294 w 5996020"/>
              <a:gd name="connsiteY2" fmla="*/ 7951 h 1114856"/>
              <a:gd name="connsiteX3" fmla="*/ 8304 w 5996020"/>
              <a:gd name="connsiteY3" fmla="*/ 1114856 h 1114856"/>
              <a:gd name="connsiteX4" fmla="*/ 352 w 5996020"/>
              <a:gd name="connsiteY4" fmla="*/ 0 h 1114856"/>
              <a:gd name="connsiteX0" fmla="*/ 608 w 5991726"/>
              <a:gd name="connsiteY0" fmla="*/ 0 h 1110307"/>
              <a:gd name="connsiteX1" fmla="*/ 5991726 w 5991726"/>
              <a:gd name="connsiteY1" fmla="*/ 3402 h 1110307"/>
              <a:gd name="connsiteX2" fmla="*/ 0 w 5991726"/>
              <a:gd name="connsiteY2" fmla="*/ 3402 h 1110307"/>
              <a:gd name="connsiteX3" fmla="*/ 4010 w 5991726"/>
              <a:gd name="connsiteY3" fmla="*/ 1110307 h 1110307"/>
              <a:gd name="connsiteX4" fmla="*/ 608 w 5991726"/>
              <a:gd name="connsiteY4" fmla="*/ 0 h 111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1726" h="1110307">
                <a:moveTo>
                  <a:pt x="608" y="0"/>
                </a:moveTo>
                <a:lnTo>
                  <a:pt x="5991726" y="3402"/>
                </a:lnTo>
                <a:lnTo>
                  <a:pt x="0" y="3402"/>
                </a:lnTo>
                <a:cubicBezTo>
                  <a:pt x="1337" y="372370"/>
                  <a:pt x="2673" y="741339"/>
                  <a:pt x="4010" y="1110307"/>
                </a:cubicBezTo>
                <a:cubicBezTo>
                  <a:pt x="6660" y="741339"/>
                  <a:pt x="-2042" y="368968"/>
                  <a:pt x="608" y="0"/>
                </a:cubicBezTo>
                <a:close/>
              </a:path>
            </a:pathLst>
          </a:custGeom>
          <a:noFill/>
          <a:ln>
            <a:solidFill>
              <a:srgbClr val="245A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Picture 35">
            <a:extLst>
              <a:ext uri="{FF2B5EF4-FFF2-40B4-BE49-F238E27FC236}">
                <a16:creationId xmlns:a16="http://schemas.microsoft.com/office/drawing/2014/main" id="{66969EE7-8E25-6F8F-CFE0-580043FB7C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56994" y="26885"/>
            <a:ext cx="287298" cy="286777"/>
          </a:xfrm>
          <a:prstGeom prst="rect">
            <a:avLst/>
          </a:prstGeom>
        </p:spPr>
      </p:pic>
      <p:sp>
        <p:nvSpPr>
          <p:cNvPr id="13" name="Espace réservé du texte 18">
            <a:extLst>
              <a:ext uri="{FF2B5EF4-FFF2-40B4-BE49-F238E27FC236}">
                <a16:creationId xmlns:a16="http://schemas.microsoft.com/office/drawing/2014/main" id="{07565B6E-D941-B3A0-C3FA-DE46070F795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255921" y="281763"/>
            <a:ext cx="5688372" cy="568843"/>
          </a:xfrm>
          <a:prstGeom prst="rect">
            <a:avLst/>
          </a:prstGeom>
        </p:spPr>
        <p:txBody>
          <a:bodyPr/>
          <a:lstStyle>
            <a:lvl1pPr>
              <a:defRPr sz="4000" cap="small" baseline="0">
                <a:solidFill>
                  <a:srgbClr val="245AA6"/>
                </a:solidFill>
                <a:latin typeface="Calibri bold" panose="020F0702030404030204" pitchFamily="34" charset="0"/>
              </a:defRPr>
            </a:lvl1pPr>
          </a:lstStyle>
          <a:p>
            <a:pPr lvl="0"/>
            <a:r>
              <a:rPr lang="fr-FR" sz="4000" cap="small" baseline="0" dirty="0">
                <a:solidFill>
                  <a:srgbClr val="245AA6"/>
                </a:solidFill>
                <a:latin typeface="Calibri bold" panose="020F0702030404030204" pitchFamily="34" charset="0"/>
              </a:rPr>
              <a:t>Titre tableau</a:t>
            </a:r>
            <a:endParaRPr lang="fr-FR" dirty="0"/>
          </a:p>
        </p:txBody>
      </p:sp>
      <p:pic>
        <p:nvPicPr>
          <p:cNvPr id="16" name="object 19">
            <a:extLst>
              <a:ext uri="{FF2B5EF4-FFF2-40B4-BE49-F238E27FC236}">
                <a16:creationId xmlns:a16="http://schemas.microsoft.com/office/drawing/2014/main" id="{AD022EC5-4379-B611-384D-1C1E2FA0A380}"/>
              </a:ext>
            </a:extLst>
          </p:cNvPr>
          <p:cNvPicPr/>
          <p:nvPr userDrawn="1"/>
        </p:nvPicPr>
        <p:blipFill rotWithShape="1">
          <a:blip r:embed="rId4" cstate="print"/>
          <a:srcRect t="2" b="-2"/>
          <a:stretch/>
        </p:blipFill>
        <p:spPr>
          <a:xfrm>
            <a:off x="0" y="962289"/>
            <a:ext cx="2503342" cy="45719"/>
          </a:xfrm>
          <a:prstGeom prst="rect">
            <a:avLst/>
          </a:prstGeom>
        </p:spPr>
      </p:pic>
      <p:sp>
        <p:nvSpPr>
          <p:cNvPr id="18" name="Espace réservé de la date 3">
            <a:extLst>
              <a:ext uri="{FF2B5EF4-FFF2-40B4-BE49-F238E27FC236}">
                <a16:creationId xmlns:a16="http://schemas.microsoft.com/office/drawing/2014/main" id="{D6220AF5-AEA8-2CFC-4D3D-404A2ED9EB38}"/>
              </a:ext>
            </a:extLst>
          </p:cNvPr>
          <p:cNvSpPr txBox="1">
            <a:spLocks/>
          </p:cNvSpPr>
          <p:nvPr userDrawn="1"/>
        </p:nvSpPr>
        <p:spPr>
          <a:xfrm>
            <a:off x="158054" y="63527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245AA6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4FC397-AFA0-4206-9CB5-147247F36FD2}" type="datetimeFigureOut">
              <a:rPr lang="fr-FR" smtClean="0"/>
              <a:pPr/>
              <a:t>07/04/2023</a:t>
            </a:fld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586B24B-9A8F-86FD-2E8E-8B1CE84D46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112" y="6431230"/>
            <a:ext cx="734942" cy="293192"/>
          </a:xfrm>
          <a:prstGeom prst="rect">
            <a:avLst/>
          </a:prstGeom>
        </p:spPr>
      </p:pic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72346DBC-23FA-0323-41BF-54FCC9CE88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3384" y="507064"/>
            <a:ext cx="5536414" cy="359600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bg1"/>
                </a:solidFill>
                <a:latin typeface="Calibri bold" panose="020F0702030404030204" pitchFamily="34" charset="0"/>
              </a:defRPr>
            </a:lvl1pPr>
          </a:lstStyle>
          <a:p>
            <a:pPr lvl="0"/>
            <a:r>
              <a:rPr lang="fr-FR" dirty="0"/>
              <a:t>Descriptif tableau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838E110-7485-2644-5C33-B696CEC150E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781"/>
          <a:stretch>
            <a:fillRect/>
          </a:stretch>
        </p:blipFill>
        <p:spPr>
          <a:xfrm rot="-10800000">
            <a:off x="6399998" y="4444408"/>
            <a:ext cx="5792002" cy="1509822"/>
          </a:xfrm>
          <a:prstGeom prst="rect">
            <a:avLst/>
          </a:prstGeom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FCAADD4F-7B7B-FF11-8EE3-E15DCBCFCE6A}"/>
              </a:ext>
            </a:extLst>
          </p:cNvPr>
          <p:cNvSpPr/>
          <p:nvPr userDrawn="1"/>
        </p:nvSpPr>
        <p:spPr>
          <a:xfrm>
            <a:off x="5943380" y="4263656"/>
            <a:ext cx="287298" cy="2867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43B7B9A5-B1E5-7593-2F72-B7BA990AE3FD}"/>
              </a:ext>
            </a:extLst>
          </p:cNvPr>
          <p:cNvSpPr/>
          <p:nvPr userDrawn="1"/>
        </p:nvSpPr>
        <p:spPr>
          <a:xfrm>
            <a:off x="5943380" y="6144453"/>
            <a:ext cx="287298" cy="2867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Picture 35">
            <a:extLst>
              <a:ext uri="{FF2B5EF4-FFF2-40B4-BE49-F238E27FC236}">
                <a16:creationId xmlns:a16="http://schemas.microsoft.com/office/drawing/2014/main" id="{E277C042-A3D0-60C3-2B12-C44329135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78920" y="4297395"/>
            <a:ext cx="219696" cy="219298"/>
          </a:xfrm>
          <a:prstGeom prst="rect">
            <a:avLst/>
          </a:prstGeom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AD88B941-204E-B07E-3EB1-FF7DC4EBA3C5}"/>
              </a:ext>
            </a:extLst>
          </p:cNvPr>
          <p:cNvSpPr/>
          <p:nvPr userDrawn="1"/>
        </p:nvSpPr>
        <p:spPr>
          <a:xfrm>
            <a:off x="6016388" y="6212070"/>
            <a:ext cx="159224" cy="16267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tableau 13">
            <a:extLst>
              <a:ext uri="{FF2B5EF4-FFF2-40B4-BE49-F238E27FC236}">
                <a16:creationId xmlns:a16="http://schemas.microsoft.com/office/drawing/2014/main" id="{07283FE5-B311-0782-CC4B-1178AEC7E81C}"/>
              </a:ext>
            </a:extLst>
          </p:cNvPr>
          <p:cNvSpPr>
            <a:spLocks noGrp="1"/>
          </p:cNvSpPr>
          <p:nvPr>
            <p:ph type="tbl" sz="quarter" idx="24"/>
          </p:nvPr>
        </p:nvSpPr>
        <p:spPr>
          <a:xfrm>
            <a:off x="255588" y="1957578"/>
            <a:ext cx="5579728" cy="443717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645A91CE-792E-6001-6747-77779FBD6F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9998" y="1007631"/>
            <a:ext cx="5536413" cy="31740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aseline="0">
                <a:solidFill>
                  <a:schemeClr val="bg1"/>
                </a:solidFill>
                <a:latin typeface="Calibri Light" panose="020F0302020204030204" pitchFamily="34" charset="0"/>
                <a:ea typeface="Cooper Hewitt" panose="020B0604020202020204" charset="0"/>
                <a:cs typeface="Calibri Light" panose="020F0302020204030204" pitchFamily="34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510763A-08A0-464C-7C6B-DB24D671220E}"/>
              </a:ext>
            </a:extLst>
          </p:cNvPr>
          <p:cNvSpPr txBox="1"/>
          <p:nvPr userDrawn="1"/>
        </p:nvSpPr>
        <p:spPr>
          <a:xfrm>
            <a:off x="6807294" y="4444407"/>
            <a:ext cx="1732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cap="small" baseline="0" dirty="0">
                <a:solidFill>
                  <a:srgbClr val="245AA6"/>
                </a:solidFill>
                <a:latin typeface="Calibri bold" panose="020F0702030404030204" pitchFamily="34" charset="0"/>
              </a:rPr>
              <a:t>À noter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1B4A79A5-8556-81A1-1991-87893F72E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3"/>
          </p:nvPr>
        </p:nvSpPr>
        <p:spPr>
          <a:xfrm>
            <a:off x="6807296" y="4781550"/>
            <a:ext cx="5129116" cy="10688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>
                <a:solidFill>
                  <a:srgbClr val="245AA6"/>
                </a:solidFill>
                <a:latin typeface="Calibri Light" panose="020F0302020204030204" pitchFamily="34" charset="0"/>
                <a:ea typeface="Cooper Hewitt" panose="020B0604020202020204" charset="0"/>
                <a:cs typeface="Calibri Light" panose="020F0302020204030204" pitchFamily="34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1" name="Espace réservé du texte 22">
            <a:extLst>
              <a:ext uri="{FF2B5EF4-FFF2-40B4-BE49-F238E27FC236}">
                <a16:creationId xmlns:a16="http://schemas.microsoft.com/office/drawing/2014/main" id="{BD025B1C-40E7-BEB7-B531-5177307027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6725" y="1002486"/>
            <a:ext cx="5190269" cy="328625"/>
          </a:xfrm>
          <a:prstGeom prst="rect">
            <a:avLst/>
          </a:prstGeom>
        </p:spPr>
        <p:txBody>
          <a:bodyPr/>
          <a:lstStyle>
            <a:lvl1pPr>
              <a:defRPr sz="1000" i="1">
                <a:solidFill>
                  <a:srgbClr val="245AA6"/>
                </a:solidFill>
              </a:defRPr>
            </a:lvl1pPr>
          </a:lstStyle>
          <a:p>
            <a:pPr lvl="0"/>
            <a:r>
              <a:rPr lang="fr-FR" dirty="0"/>
              <a:t>Polluants ou sources concerné(e)s. </a:t>
            </a:r>
            <a:br>
              <a:rPr lang="fr-FR" dirty="0"/>
            </a:br>
            <a:r>
              <a:rPr lang="fr-FR" dirty="0"/>
              <a:t>Cf. diapo « Icones » pour insérer les images associées (copier coller)</a:t>
            </a:r>
          </a:p>
        </p:txBody>
      </p:sp>
      <p:sp>
        <p:nvSpPr>
          <p:cNvPr id="30" name="Espace réservé pour une image  3">
            <a:extLst>
              <a:ext uri="{FF2B5EF4-FFF2-40B4-BE49-F238E27FC236}">
                <a16:creationId xmlns:a16="http://schemas.microsoft.com/office/drawing/2014/main" id="{0DB21D35-3E50-5EDD-6BA9-2E716B13C6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606464" y="1328311"/>
            <a:ext cx="560292" cy="49473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1" name="Espace réservé pour une image  3">
            <a:extLst>
              <a:ext uri="{FF2B5EF4-FFF2-40B4-BE49-F238E27FC236}">
                <a16:creationId xmlns:a16="http://schemas.microsoft.com/office/drawing/2014/main" id="{A2913BC2-CC46-8AD3-BEB1-4DA20AD132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6"/>
          </p:nvPr>
        </p:nvSpPr>
        <p:spPr>
          <a:xfrm>
            <a:off x="1444667" y="1328311"/>
            <a:ext cx="560292" cy="49473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2" name="Espace réservé pour une image  3">
            <a:extLst>
              <a:ext uri="{FF2B5EF4-FFF2-40B4-BE49-F238E27FC236}">
                <a16:creationId xmlns:a16="http://schemas.microsoft.com/office/drawing/2014/main" id="{918594AB-5326-16FD-3F6F-E84C0C4348A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>
          <a:xfrm>
            <a:off x="2282870" y="1328311"/>
            <a:ext cx="560292" cy="49473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3" name="Espace réservé pour une image  3">
            <a:extLst>
              <a:ext uri="{FF2B5EF4-FFF2-40B4-BE49-F238E27FC236}">
                <a16:creationId xmlns:a16="http://schemas.microsoft.com/office/drawing/2014/main" id="{F4096F0F-831E-181D-D183-3D86C4CDCA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8"/>
          </p:nvPr>
        </p:nvSpPr>
        <p:spPr>
          <a:xfrm>
            <a:off x="3123475" y="1329576"/>
            <a:ext cx="560292" cy="489129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34" name="Espace réservé pour une image  3">
            <a:extLst>
              <a:ext uri="{FF2B5EF4-FFF2-40B4-BE49-F238E27FC236}">
                <a16:creationId xmlns:a16="http://schemas.microsoft.com/office/drawing/2014/main" id="{06F569FA-AC4D-7B4C-D2DF-DF99D519B3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3964080" y="1331111"/>
            <a:ext cx="560292" cy="49473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35" name="Espace réservé pour une image  3">
            <a:extLst>
              <a:ext uri="{FF2B5EF4-FFF2-40B4-BE49-F238E27FC236}">
                <a16:creationId xmlns:a16="http://schemas.microsoft.com/office/drawing/2014/main" id="{96CF8DB0-1B46-224C-EA5C-9ACF648A54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/>
          </p:nvPr>
        </p:nvSpPr>
        <p:spPr>
          <a:xfrm>
            <a:off x="4802283" y="1323975"/>
            <a:ext cx="560292" cy="49473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21578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1 C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749557A-66EA-5500-2F39-C7E94873E75B}"/>
              </a:ext>
            </a:extLst>
          </p:cNvPr>
          <p:cNvSpPr/>
          <p:nvPr userDrawn="1"/>
        </p:nvSpPr>
        <p:spPr>
          <a:xfrm>
            <a:off x="157439" y="170080"/>
            <a:ext cx="5991726" cy="680526"/>
          </a:xfrm>
          <a:custGeom>
            <a:avLst/>
            <a:gdLst>
              <a:gd name="connsiteX0" fmla="*/ 0 w 5987716"/>
              <a:gd name="connsiteY0" fmla="*/ 0 h 1106905"/>
              <a:gd name="connsiteX1" fmla="*/ 5987716 w 5987716"/>
              <a:gd name="connsiteY1" fmla="*/ 0 h 1106905"/>
              <a:gd name="connsiteX2" fmla="*/ 5987716 w 5987716"/>
              <a:gd name="connsiteY2" fmla="*/ 1106905 h 1106905"/>
              <a:gd name="connsiteX3" fmla="*/ 0 w 5987716"/>
              <a:gd name="connsiteY3" fmla="*/ 1106905 h 1106905"/>
              <a:gd name="connsiteX4" fmla="*/ 0 w 5987716"/>
              <a:gd name="connsiteY4" fmla="*/ 0 h 1106905"/>
              <a:gd name="connsiteX0" fmla="*/ 4010 w 5991726"/>
              <a:gd name="connsiteY0" fmla="*/ 0 h 1106905"/>
              <a:gd name="connsiteX1" fmla="*/ 5991726 w 5991726"/>
              <a:gd name="connsiteY1" fmla="*/ 0 h 1106905"/>
              <a:gd name="connsiteX2" fmla="*/ 0 w 5991726"/>
              <a:gd name="connsiteY2" fmla="*/ 0 h 1106905"/>
              <a:gd name="connsiteX3" fmla="*/ 4010 w 5991726"/>
              <a:gd name="connsiteY3" fmla="*/ 1106905 h 1106905"/>
              <a:gd name="connsiteX4" fmla="*/ 4010 w 5991726"/>
              <a:gd name="connsiteY4" fmla="*/ 0 h 1106905"/>
              <a:gd name="connsiteX0" fmla="*/ 11961 w 5991726"/>
              <a:gd name="connsiteY0" fmla="*/ 0 h 1106905"/>
              <a:gd name="connsiteX1" fmla="*/ 5991726 w 5991726"/>
              <a:gd name="connsiteY1" fmla="*/ 0 h 1106905"/>
              <a:gd name="connsiteX2" fmla="*/ 0 w 5991726"/>
              <a:gd name="connsiteY2" fmla="*/ 0 h 1106905"/>
              <a:gd name="connsiteX3" fmla="*/ 4010 w 5991726"/>
              <a:gd name="connsiteY3" fmla="*/ 1106905 h 1106905"/>
              <a:gd name="connsiteX4" fmla="*/ 11961 w 5991726"/>
              <a:gd name="connsiteY4" fmla="*/ 0 h 1106905"/>
              <a:gd name="connsiteX0" fmla="*/ 11961 w 5991726"/>
              <a:gd name="connsiteY0" fmla="*/ 0 h 1114856"/>
              <a:gd name="connsiteX1" fmla="*/ 5991726 w 5991726"/>
              <a:gd name="connsiteY1" fmla="*/ 7951 h 1114856"/>
              <a:gd name="connsiteX2" fmla="*/ 0 w 5991726"/>
              <a:gd name="connsiteY2" fmla="*/ 7951 h 1114856"/>
              <a:gd name="connsiteX3" fmla="*/ 4010 w 5991726"/>
              <a:gd name="connsiteY3" fmla="*/ 1114856 h 1114856"/>
              <a:gd name="connsiteX4" fmla="*/ 11961 w 5991726"/>
              <a:gd name="connsiteY4" fmla="*/ 0 h 1114856"/>
              <a:gd name="connsiteX0" fmla="*/ 352 w 5996020"/>
              <a:gd name="connsiteY0" fmla="*/ 0 h 1114856"/>
              <a:gd name="connsiteX1" fmla="*/ 5996020 w 5996020"/>
              <a:gd name="connsiteY1" fmla="*/ 7951 h 1114856"/>
              <a:gd name="connsiteX2" fmla="*/ 4294 w 5996020"/>
              <a:gd name="connsiteY2" fmla="*/ 7951 h 1114856"/>
              <a:gd name="connsiteX3" fmla="*/ 8304 w 5996020"/>
              <a:gd name="connsiteY3" fmla="*/ 1114856 h 1114856"/>
              <a:gd name="connsiteX4" fmla="*/ 352 w 5996020"/>
              <a:gd name="connsiteY4" fmla="*/ 0 h 1114856"/>
              <a:gd name="connsiteX0" fmla="*/ 608 w 5991726"/>
              <a:gd name="connsiteY0" fmla="*/ 0 h 1110307"/>
              <a:gd name="connsiteX1" fmla="*/ 5991726 w 5991726"/>
              <a:gd name="connsiteY1" fmla="*/ 3402 h 1110307"/>
              <a:gd name="connsiteX2" fmla="*/ 0 w 5991726"/>
              <a:gd name="connsiteY2" fmla="*/ 3402 h 1110307"/>
              <a:gd name="connsiteX3" fmla="*/ 4010 w 5991726"/>
              <a:gd name="connsiteY3" fmla="*/ 1110307 h 1110307"/>
              <a:gd name="connsiteX4" fmla="*/ 608 w 5991726"/>
              <a:gd name="connsiteY4" fmla="*/ 0 h 111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1726" h="1110307">
                <a:moveTo>
                  <a:pt x="608" y="0"/>
                </a:moveTo>
                <a:lnTo>
                  <a:pt x="5991726" y="3402"/>
                </a:lnTo>
                <a:lnTo>
                  <a:pt x="0" y="3402"/>
                </a:lnTo>
                <a:cubicBezTo>
                  <a:pt x="1337" y="372370"/>
                  <a:pt x="2673" y="741339"/>
                  <a:pt x="4010" y="1110307"/>
                </a:cubicBezTo>
                <a:cubicBezTo>
                  <a:pt x="6660" y="741339"/>
                  <a:pt x="-2042" y="368968"/>
                  <a:pt x="608" y="0"/>
                </a:cubicBezTo>
                <a:close/>
              </a:path>
            </a:pathLst>
          </a:custGeom>
          <a:noFill/>
          <a:ln>
            <a:solidFill>
              <a:srgbClr val="245A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Picture 35">
            <a:extLst>
              <a:ext uri="{FF2B5EF4-FFF2-40B4-BE49-F238E27FC236}">
                <a16:creationId xmlns:a16="http://schemas.microsoft.com/office/drawing/2014/main" id="{66969EE7-8E25-6F8F-CFE0-580043FB7C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86378" y="26885"/>
            <a:ext cx="287298" cy="286777"/>
          </a:xfrm>
          <a:prstGeom prst="rect">
            <a:avLst/>
          </a:prstGeom>
        </p:spPr>
      </p:pic>
      <p:sp>
        <p:nvSpPr>
          <p:cNvPr id="13" name="Espace réservé du texte 18">
            <a:extLst>
              <a:ext uri="{FF2B5EF4-FFF2-40B4-BE49-F238E27FC236}">
                <a16:creationId xmlns:a16="http://schemas.microsoft.com/office/drawing/2014/main" id="{07565B6E-D941-B3A0-C3FA-DE46070F795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255920" y="281763"/>
            <a:ext cx="11631280" cy="568843"/>
          </a:xfrm>
          <a:prstGeom prst="rect">
            <a:avLst/>
          </a:prstGeom>
        </p:spPr>
        <p:txBody>
          <a:bodyPr/>
          <a:lstStyle>
            <a:lvl1pPr>
              <a:defRPr sz="4000" cap="small" baseline="0">
                <a:solidFill>
                  <a:srgbClr val="245AA6"/>
                </a:solidFill>
                <a:latin typeface="Calibri bold" panose="020F0702030404030204" pitchFamily="34" charset="0"/>
              </a:defRPr>
            </a:lvl1pPr>
          </a:lstStyle>
          <a:p>
            <a:pPr lvl="0"/>
            <a:r>
              <a:rPr lang="fr-FR" sz="4000" cap="small" baseline="0" dirty="0">
                <a:solidFill>
                  <a:srgbClr val="245AA6"/>
                </a:solidFill>
                <a:latin typeface="Calibri bold" panose="020F0702030404030204" pitchFamily="34" charset="0"/>
              </a:rPr>
              <a:t>Titre de la carte</a:t>
            </a:r>
            <a:endParaRPr lang="fr-FR" dirty="0"/>
          </a:p>
        </p:txBody>
      </p:sp>
      <p:pic>
        <p:nvPicPr>
          <p:cNvPr id="16" name="object 19">
            <a:extLst>
              <a:ext uri="{FF2B5EF4-FFF2-40B4-BE49-F238E27FC236}">
                <a16:creationId xmlns:a16="http://schemas.microsoft.com/office/drawing/2014/main" id="{AD022EC5-4379-B611-384D-1C1E2FA0A380}"/>
              </a:ext>
            </a:extLst>
          </p:cNvPr>
          <p:cNvPicPr/>
          <p:nvPr userDrawn="1"/>
        </p:nvPicPr>
        <p:blipFill rotWithShape="1">
          <a:blip r:embed="rId4" cstate="print"/>
          <a:srcRect t="2" b="-2"/>
          <a:stretch/>
        </p:blipFill>
        <p:spPr>
          <a:xfrm>
            <a:off x="0" y="962289"/>
            <a:ext cx="2503342" cy="45719"/>
          </a:xfrm>
          <a:prstGeom prst="rect">
            <a:avLst/>
          </a:prstGeom>
        </p:spPr>
      </p:pic>
      <p:sp>
        <p:nvSpPr>
          <p:cNvPr id="18" name="Espace réservé de la date 3">
            <a:extLst>
              <a:ext uri="{FF2B5EF4-FFF2-40B4-BE49-F238E27FC236}">
                <a16:creationId xmlns:a16="http://schemas.microsoft.com/office/drawing/2014/main" id="{D6220AF5-AEA8-2CFC-4D3D-404A2ED9EB38}"/>
              </a:ext>
            </a:extLst>
          </p:cNvPr>
          <p:cNvSpPr txBox="1">
            <a:spLocks/>
          </p:cNvSpPr>
          <p:nvPr userDrawn="1"/>
        </p:nvSpPr>
        <p:spPr>
          <a:xfrm>
            <a:off x="158054" y="63527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245AA6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4FC397-AFA0-4206-9CB5-147247F36FD2}" type="datetimeFigureOut">
              <a:rPr lang="fr-FR" smtClean="0"/>
              <a:pPr/>
              <a:t>07/04/2023</a:t>
            </a:fld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586B24B-9A8F-86FD-2E8E-8B1CE84D46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112" y="6388698"/>
            <a:ext cx="734942" cy="293192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9EB57CFD-D34E-4010-661D-CC45904B089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1320462" y="6390167"/>
            <a:ext cx="734592" cy="293192"/>
          </a:xfrm>
          <a:prstGeom prst="rect">
            <a:avLst/>
          </a:prstGeom>
        </p:spPr>
      </p:pic>
      <p:sp>
        <p:nvSpPr>
          <p:cNvPr id="3" name="Espace réservé pour une image  3">
            <a:extLst>
              <a:ext uri="{FF2B5EF4-FFF2-40B4-BE49-F238E27FC236}">
                <a16:creationId xmlns:a16="http://schemas.microsoft.com/office/drawing/2014/main" id="{B666B212-6879-3358-3C84-AAA2223EF7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11050537" y="1951830"/>
            <a:ext cx="494546" cy="463109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3">
            <a:extLst>
              <a:ext uri="{FF2B5EF4-FFF2-40B4-BE49-F238E27FC236}">
                <a16:creationId xmlns:a16="http://schemas.microsoft.com/office/drawing/2014/main" id="{75ACF8C2-A529-B98F-5F7A-5C568FD54A2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6"/>
          </p:nvPr>
        </p:nvSpPr>
        <p:spPr>
          <a:xfrm>
            <a:off x="11061688" y="2558207"/>
            <a:ext cx="494546" cy="463109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3">
            <a:extLst>
              <a:ext uri="{FF2B5EF4-FFF2-40B4-BE49-F238E27FC236}">
                <a16:creationId xmlns:a16="http://schemas.microsoft.com/office/drawing/2014/main" id="{78843BDD-A160-7CA7-24FB-D1F019C1429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>
          <a:xfrm>
            <a:off x="11061688" y="3151555"/>
            <a:ext cx="494546" cy="463109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7" name="Espace réservé pour une image  3">
            <a:extLst>
              <a:ext uri="{FF2B5EF4-FFF2-40B4-BE49-F238E27FC236}">
                <a16:creationId xmlns:a16="http://schemas.microsoft.com/office/drawing/2014/main" id="{C3EC1414-EF21-E292-B9CD-7093FA8BA1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8"/>
          </p:nvPr>
        </p:nvSpPr>
        <p:spPr>
          <a:xfrm>
            <a:off x="11061688" y="3758832"/>
            <a:ext cx="494546" cy="457866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8" name="Espace réservé pour une image  3">
            <a:extLst>
              <a:ext uri="{FF2B5EF4-FFF2-40B4-BE49-F238E27FC236}">
                <a16:creationId xmlns:a16="http://schemas.microsoft.com/office/drawing/2014/main" id="{B4CFE221-EAA3-419D-BD6F-3EAAD3822C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11072839" y="4346937"/>
            <a:ext cx="494546" cy="463109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9" name="Espace réservé pour une image  3">
            <a:extLst>
              <a:ext uri="{FF2B5EF4-FFF2-40B4-BE49-F238E27FC236}">
                <a16:creationId xmlns:a16="http://schemas.microsoft.com/office/drawing/2014/main" id="{BCCF6656-C472-32C1-E452-E71E6AA89A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/>
          </p:nvPr>
        </p:nvSpPr>
        <p:spPr>
          <a:xfrm>
            <a:off x="11072839" y="4940285"/>
            <a:ext cx="494546" cy="463109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99C5C027-7905-3AB0-ABF4-BC289CE01EE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55588" y="1119427"/>
            <a:ext cx="10460037" cy="523875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5" name="Espace réservé du texte 22">
            <a:extLst>
              <a:ext uri="{FF2B5EF4-FFF2-40B4-BE49-F238E27FC236}">
                <a16:creationId xmlns:a16="http://schemas.microsoft.com/office/drawing/2014/main" id="{6048DB96-B668-4D79-2EDB-7654A8AF639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13159" y="1013588"/>
            <a:ext cx="1241895" cy="455613"/>
          </a:xfrm>
          <a:prstGeom prst="rect">
            <a:avLst/>
          </a:prstGeom>
        </p:spPr>
        <p:txBody>
          <a:bodyPr/>
          <a:lstStyle>
            <a:lvl1pPr>
              <a:defRPr sz="1000" i="1">
                <a:solidFill>
                  <a:srgbClr val="245AA6"/>
                </a:solidFill>
              </a:defRPr>
            </a:lvl1pPr>
          </a:lstStyle>
          <a:p>
            <a:pPr lvl="0"/>
            <a:r>
              <a:rPr lang="fr-FR" dirty="0"/>
              <a:t>Polluants ou sources concerné(e)s. </a:t>
            </a:r>
            <a:br>
              <a:rPr lang="fr-FR" dirty="0"/>
            </a:br>
            <a:r>
              <a:rPr lang="fr-FR" dirty="0"/>
              <a:t>Cf. diapo « Icones » pour insérer les images associées (copier coller)</a:t>
            </a:r>
          </a:p>
        </p:txBody>
      </p:sp>
    </p:spTree>
    <p:extLst>
      <p:ext uri="{BB962C8B-B14F-4D97-AF65-F5344CB8AC3E}">
        <p14:creationId xmlns:p14="http://schemas.microsoft.com/office/powerpoint/2010/main" val="772895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Titre sur deux lig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e la date 3">
            <a:extLst>
              <a:ext uri="{FF2B5EF4-FFF2-40B4-BE49-F238E27FC236}">
                <a16:creationId xmlns:a16="http://schemas.microsoft.com/office/drawing/2014/main" id="{EDFCC1DF-E42E-F9BA-F96B-8C944C9681E8}"/>
              </a:ext>
            </a:extLst>
          </p:cNvPr>
          <p:cNvSpPr txBox="1">
            <a:spLocks/>
          </p:cNvSpPr>
          <p:nvPr userDrawn="1"/>
        </p:nvSpPr>
        <p:spPr>
          <a:xfrm>
            <a:off x="158054" y="63527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245AA6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4FC397-AFA0-4206-9CB5-147247F36FD2}" type="datetimeFigureOut">
              <a:rPr lang="fr-FR" smtClean="0"/>
              <a:pPr/>
              <a:t>07/04/2023</a:t>
            </a:fld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A2FF1B-2603-F034-C948-1705FF598188}"/>
              </a:ext>
            </a:extLst>
          </p:cNvPr>
          <p:cNvSpPr>
            <a:spLocks/>
          </p:cNvSpPr>
          <p:nvPr userDrawn="1"/>
        </p:nvSpPr>
        <p:spPr>
          <a:xfrm>
            <a:off x="9282223" y="0"/>
            <a:ext cx="2909777" cy="6858000"/>
          </a:xfrm>
          <a:prstGeom prst="rect">
            <a:avLst/>
          </a:prstGeom>
          <a:solidFill>
            <a:srgbClr val="245A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BC41E22-0E99-ED10-E5E4-FD5E4F94C3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01" y="1283621"/>
            <a:ext cx="2955198" cy="117865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F28B241-B694-BA10-2548-28B51ABB26E3}"/>
              </a:ext>
            </a:extLst>
          </p:cNvPr>
          <p:cNvSpPr/>
          <p:nvPr userDrawn="1"/>
        </p:nvSpPr>
        <p:spPr>
          <a:xfrm>
            <a:off x="7032567" y="257695"/>
            <a:ext cx="4548448" cy="3045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/>
          </a:p>
        </p:txBody>
      </p:sp>
      <p:pic>
        <p:nvPicPr>
          <p:cNvPr id="15" name="Image 14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9795AAE5-E864-4A6F-6963-7E0BE886BC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946" y="323101"/>
            <a:ext cx="4351714" cy="290398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A750B23-B51C-52E5-E9E8-184846B21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215" r="15006" b="17749"/>
          <a:stretch/>
        </p:blipFill>
        <p:spPr>
          <a:xfrm>
            <a:off x="0" y="3438103"/>
            <a:ext cx="1133609" cy="2139169"/>
          </a:xfrm>
          <a:prstGeom prst="rect">
            <a:avLst/>
          </a:prstGeom>
        </p:spPr>
      </p:pic>
      <p:pic>
        <p:nvPicPr>
          <p:cNvPr id="17" name="object 19">
            <a:extLst>
              <a:ext uri="{FF2B5EF4-FFF2-40B4-BE49-F238E27FC236}">
                <a16:creationId xmlns:a16="http://schemas.microsoft.com/office/drawing/2014/main" id="{CEE0979A-EC8E-45CB-6032-9C6DB5267F85}"/>
              </a:ext>
            </a:extLst>
          </p:cNvPr>
          <p:cNvPicPr/>
          <p:nvPr userDrawn="1"/>
        </p:nvPicPr>
        <p:blipFill rotWithShape="1">
          <a:blip r:embed="rId5" cstate="print"/>
          <a:srcRect t="2" b="-2"/>
          <a:stretch/>
        </p:blipFill>
        <p:spPr>
          <a:xfrm>
            <a:off x="801878" y="5150520"/>
            <a:ext cx="4581524" cy="45719"/>
          </a:xfrm>
          <a:prstGeom prst="rect">
            <a:avLst/>
          </a:prstGeom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id="{5D227711-7ED8-3466-07D1-33DE9311EF82}"/>
              </a:ext>
            </a:extLst>
          </p:cNvPr>
          <p:cNvSpPr txBox="1">
            <a:spLocks/>
          </p:cNvSpPr>
          <p:nvPr userDrawn="1"/>
        </p:nvSpPr>
        <p:spPr>
          <a:xfrm>
            <a:off x="9439939" y="3875132"/>
            <a:ext cx="2594344" cy="3583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small" baseline="0">
                <a:solidFill>
                  <a:srgbClr val="245AA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sz="1300" b="1" cap="none" baseline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Intervenant(s) :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726607F3-7C53-40DF-031E-2A6D18DFC4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1236299" y="3438103"/>
            <a:ext cx="7645400" cy="157792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4500" cap="small" baseline="0">
                <a:solidFill>
                  <a:srgbClr val="245AA6"/>
                </a:solidFill>
                <a:latin typeface="Calibri bold" panose="020F0702030404030204" pitchFamily="34" charset="0"/>
              </a:defRPr>
            </a:lvl1pPr>
          </a:lstStyle>
          <a:p>
            <a:pPr lvl="0"/>
            <a:r>
              <a:rPr lang="fr-FR" dirty="0"/>
              <a:t>Titre sur deux lignes</a:t>
            </a:r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  <p:pic>
        <p:nvPicPr>
          <p:cNvPr id="25" name="Graphique 24" descr="Utilisateur contour">
            <a:extLst>
              <a:ext uri="{FF2B5EF4-FFF2-40B4-BE49-F238E27FC236}">
                <a16:creationId xmlns:a16="http://schemas.microsoft.com/office/drawing/2014/main" id="{AB9ADB52-B95E-4F51-4A16-7B299971CCF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86840" y="4272975"/>
            <a:ext cx="212590" cy="212590"/>
          </a:xfrm>
          <a:prstGeom prst="rect">
            <a:avLst/>
          </a:prstGeom>
        </p:spPr>
      </p:pic>
      <p:pic>
        <p:nvPicPr>
          <p:cNvPr id="26" name="Graphique 25" descr="Toque d'étudiant contour">
            <a:extLst>
              <a:ext uri="{FF2B5EF4-FFF2-40B4-BE49-F238E27FC236}">
                <a16:creationId xmlns:a16="http://schemas.microsoft.com/office/drawing/2014/main" id="{9F285BDD-0E79-B9AD-78A2-7D99DC0D873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70199" y="4552806"/>
            <a:ext cx="237155" cy="237155"/>
          </a:xfrm>
          <a:prstGeom prst="rect">
            <a:avLst/>
          </a:prstGeom>
        </p:spPr>
      </p:pic>
      <p:pic>
        <p:nvPicPr>
          <p:cNvPr id="27" name="Graphique 26" descr="Combiné contour">
            <a:extLst>
              <a:ext uri="{FF2B5EF4-FFF2-40B4-BE49-F238E27FC236}">
                <a16:creationId xmlns:a16="http://schemas.microsoft.com/office/drawing/2014/main" id="{D29EFED9-47BF-37BD-08D4-7DBBCFA788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01039" y="5158230"/>
            <a:ext cx="191017" cy="191017"/>
          </a:xfrm>
          <a:prstGeom prst="rect">
            <a:avLst/>
          </a:prstGeom>
        </p:spPr>
      </p:pic>
      <p:pic>
        <p:nvPicPr>
          <p:cNvPr id="28" name="Graphique 27" descr="Adresse de courrier contour">
            <a:extLst>
              <a:ext uri="{FF2B5EF4-FFF2-40B4-BE49-F238E27FC236}">
                <a16:creationId xmlns:a16="http://schemas.microsoft.com/office/drawing/2014/main" id="{97777231-3F67-7217-122A-86267EBE937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08413" y="5417528"/>
            <a:ext cx="197841" cy="197841"/>
          </a:xfrm>
          <a:prstGeom prst="rect">
            <a:avLst/>
          </a:prstGeom>
        </p:spPr>
      </p:pic>
      <p:sp>
        <p:nvSpPr>
          <p:cNvPr id="31" name="Espace réservé du texte 26">
            <a:extLst>
              <a:ext uri="{FF2B5EF4-FFF2-40B4-BE49-F238E27FC236}">
                <a16:creationId xmlns:a16="http://schemas.microsoft.com/office/drawing/2014/main" id="{018F41C2-EDFA-02BE-5E9F-728214FBBC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9740382" y="4294641"/>
            <a:ext cx="2092325" cy="246882"/>
          </a:xfrm>
          <a:prstGeom prst="rect">
            <a:avLst/>
          </a:prstGeom>
        </p:spPr>
        <p:txBody>
          <a:bodyPr/>
          <a:lstStyle>
            <a:lvl1pPr>
              <a:defRPr sz="1000" i="0" baseline="0">
                <a:latin typeface="Calibri Light" panose="020F0302020204030204" pitchFamily="34" charset="0"/>
              </a:defRPr>
            </a:lvl1pPr>
          </a:lstStyle>
          <a:p>
            <a:pPr lvl="0"/>
            <a:r>
              <a:rPr lang="fr-FR" dirty="0"/>
              <a:t>Prénom et Nom</a:t>
            </a:r>
          </a:p>
        </p:txBody>
      </p:sp>
      <p:sp>
        <p:nvSpPr>
          <p:cNvPr id="32" name="Espace réservé du texte 26">
            <a:extLst>
              <a:ext uri="{FF2B5EF4-FFF2-40B4-BE49-F238E27FC236}">
                <a16:creationId xmlns:a16="http://schemas.microsoft.com/office/drawing/2014/main" id="{89C10945-0618-DB1C-4801-E0D06592777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9733008" y="5150520"/>
            <a:ext cx="2092325" cy="262433"/>
          </a:xfrm>
          <a:prstGeom prst="rect">
            <a:avLst/>
          </a:prstGeom>
        </p:spPr>
        <p:txBody>
          <a:bodyPr/>
          <a:lstStyle>
            <a:lvl1pPr>
              <a:defRPr sz="1000" i="0" baseline="0">
                <a:latin typeface="Calibri Light" panose="020F0302020204030204" pitchFamily="34" charset="0"/>
              </a:defRPr>
            </a:lvl1pPr>
          </a:lstStyle>
          <a:p>
            <a:pPr lvl="0"/>
            <a:r>
              <a:rPr lang="fr-FR" dirty="0"/>
              <a:t>Téléphone</a:t>
            </a:r>
          </a:p>
        </p:txBody>
      </p:sp>
      <p:sp>
        <p:nvSpPr>
          <p:cNvPr id="33" name="Espace réservé du texte 26">
            <a:extLst>
              <a:ext uri="{FF2B5EF4-FFF2-40B4-BE49-F238E27FC236}">
                <a16:creationId xmlns:a16="http://schemas.microsoft.com/office/drawing/2014/main" id="{6FB9D63E-37DE-1C34-C4A6-FC532C99AE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>
          <a:xfrm>
            <a:off x="9743136" y="4552053"/>
            <a:ext cx="2092325" cy="262433"/>
          </a:xfrm>
          <a:prstGeom prst="rect">
            <a:avLst/>
          </a:prstGeom>
        </p:spPr>
        <p:txBody>
          <a:bodyPr/>
          <a:lstStyle>
            <a:lvl1pPr>
              <a:defRPr sz="1000" i="0" baseline="0">
                <a:latin typeface="Calibri Light" panose="020F0302020204030204" pitchFamily="34" charset="0"/>
              </a:defRPr>
            </a:lvl1pPr>
          </a:lstStyle>
          <a:p>
            <a:pPr lvl="0"/>
            <a:r>
              <a:rPr lang="fr-FR" dirty="0"/>
              <a:t>Fonction</a:t>
            </a:r>
          </a:p>
        </p:txBody>
      </p:sp>
      <p:sp>
        <p:nvSpPr>
          <p:cNvPr id="35" name="Espace réservé du texte 26">
            <a:extLst>
              <a:ext uri="{FF2B5EF4-FFF2-40B4-BE49-F238E27FC236}">
                <a16:creationId xmlns:a16="http://schemas.microsoft.com/office/drawing/2014/main" id="{0AF8CE1F-845D-6AAF-5696-1CA0A0975B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 hasCustomPrompt="1"/>
          </p:nvPr>
        </p:nvSpPr>
        <p:spPr>
          <a:xfrm>
            <a:off x="9733008" y="5417528"/>
            <a:ext cx="2092325" cy="232684"/>
          </a:xfrm>
          <a:prstGeom prst="rect">
            <a:avLst/>
          </a:prstGeom>
        </p:spPr>
        <p:txBody>
          <a:bodyPr/>
          <a:lstStyle>
            <a:lvl1pPr>
              <a:defRPr sz="1000" i="0" baseline="0">
                <a:latin typeface="Calibri Light" panose="020F0302020204030204" pitchFamily="34" charset="0"/>
              </a:defRPr>
            </a:lvl1pPr>
          </a:lstStyle>
          <a:p>
            <a:pPr lvl="0"/>
            <a:r>
              <a:rPr lang="fr-FR" dirty="0"/>
              <a:t>Mail</a:t>
            </a:r>
          </a:p>
        </p:txBody>
      </p:sp>
    </p:spTree>
    <p:extLst>
      <p:ext uri="{BB962C8B-B14F-4D97-AF65-F5344CB8AC3E}">
        <p14:creationId xmlns:p14="http://schemas.microsoft.com/office/powerpoint/2010/main" val="2242871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2 Carte +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D3AE4C0-F22B-DAD2-9163-3404DD935699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245A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49557A-66EA-5500-2F39-C7E94873E75B}"/>
              </a:ext>
            </a:extLst>
          </p:cNvPr>
          <p:cNvSpPr/>
          <p:nvPr userDrawn="1"/>
        </p:nvSpPr>
        <p:spPr>
          <a:xfrm>
            <a:off x="157438" y="170080"/>
            <a:ext cx="5451427" cy="680526"/>
          </a:xfrm>
          <a:custGeom>
            <a:avLst/>
            <a:gdLst>
              <a:gd name="connsiteX0" fmla="*/ 0 w 5987716"/>
              <a:gd name="connsiteY0" fmla="*/ 0 h 1106905"/>
              <a:gd name="connsiteX1" fmla="*/ 5987716 w 5987716"/>
              <a:gd name="connsiteY1" fmla="*/ 0 h 1106905"/>
              <a:gd name="connsiteX2" fmla="*/ 5987716 w 5987716"/>
              <a:gd name="connsiteY2" fmla="*/ 1106905 h 1106905"/>
              <a:gd name="connsiteX3" fmla="*/ 0 w 5987716"/>
              <a:gd name="connsiteY3" fmla="*/ 1106905 h 1106905"/>
              <a:gd name="connsiteX4" fmla="*/ 0 w 5987716"/>
              <a:gd name="connsiteY4" fmla="*/ 0 h 1106905"/>
              <a:gd name="connsiteX0" fmla="*/ 4010 w 5991726"/>
              <a:gd name="connsiteY0" fmla="*/ 0 h 1106905"/>
              <a:gd name="connsiteX1" fmla="*/ 5991726 w 5991726"/>
              <a:gd name="connsiteY1" fmla="*/ 0 h 1106905"/>
              <a:gd name="connsiteX2" fmla="*/ 0 w 5991726"/>
              <a:gd name="connsiteY2" fmla="*/ 0 h 1106905"/>
              <a:gd name="connsiteX3" fmla="*/ 4010 w 5991726"/>
              <a:gd name="connsiteY3" fmla="*/ 1106905 h 1106905"/>
              <a:gd name="connsiteX4" fmla="*/ 4010 w 5991726"/>
              <a:gd name="connsiteY4" fmla="*/ 0 h 1106905"/>
              <a:gd name="connsiteX0" fmla="*/ 11961 w 5991726"/>
              <a:gd name="connsiteY0" fmla="*/ 0 h 1106905"/>
              <a:gd name="connsiteX1" fmla="*/ 5991726 w 5991726"/>
              <a:gd name="connsiteY1" fmla="*/ 0 h 1106905"/>
              <a:gd name="connsiteX2" fmla="*/ 0 w 5991726"/>
              <a:gd name="connsiteY2" fmla="*/ 0 h 1106905"/>
              <a:gd name="connsiteX3" fmla="*/ 4010 w 5991726"/>
              <a:gd name="connsiteY3" fmla="*/ 1106905 h 1106905"/>
              <a:gd name="connsiteX4" fmla="*/ 11961 w 5991726"/>
              <a:gd name="connsiteY4" fmla="*/ 0 h 1106905"/>
              <a:gd name="connsiteX0" fmla="*/ 11961 w 5991726"/>
              <a:gd name="connsiteY0" fmla="*/ 0 h 1114856"/>
              <a:gd name="connsiteX1" fmla="*/ 5991726 w 5991726"/>
              <a:gd name="connsiteY1" fmla="*/ 7951 h 1114856"/>
              <a:gd name="connsiteX2" fmla="*/ 0 w 5991726"/>
              <a:gd name="connsiteY2" fmla="*/ 7951 h 1114856"/>
              <a:gd name="connsiteX3" fmla="*/ 4010 w 5991726"/>
              <a:gd name="connsiteY3" fmla="*/ 1114856 h 1114856"/>
              <a:gd name="connsiteX4" fmla="*/ 11961 w 5991726"/>
              <a:gd name="connsiteY4" fmla="*/ 0 h 1114856"/>
              <a:gd name="connsiteX0" fmla="*/ 352 w 5996020"/>
              <a:gd name="connsiteY0" fmla="*/ 0 h 1114856"/>
              <a:gd name="connsiteX1" fmla="*/ 5996020 w 5996020"/>
              <a:gd name="connsiteY1" fmla="*/ 7951 h 1114856"/>
              <a:gd name="connsiteX2" fmla="*/ 4294 w 5996020"/>
              <a:gd name="connsiteY2" fmla="*/ 7951 h 1114856"/>
              <a:gd name="connsiteX3" fmla="*/ 8304 w 5996020"/>
              <a:gd name="connsiteY3" fmla="*/ 1114856 h 1114856"/>
              <a:gd name="connsiteX4" fmla="*/ 352 w 5996020"/>
              <a:gd name="connsiteY4" fmla="*/ 0 h 1114856"/>
              <a:gd name="connsiteX0" fmla="*/ 608 w 5991726"/>
              <a:gd name="connsiteY0" fmla="*/ 0 h 1110307"/>
              <a:gd name="connsiteX1" fmla="*/ 5991726 w 5991726"/>
              <a:gd name="connsiteY1" fmla="*/ 3402 h 1110307"/>
              <a:gd name="connsiteX2" fmla="*/ 0 w 5991726"/>
              <a:gd name="connsiteY2" fmla="*/ 3402 h 1110307"/>
              <a:gd name="connsiteX3" fmla="*/ 4010 w 5991726"/>
              <a:gd name="connsiteY3" fmla="*/ 1110307 h 1110307"/>
              <a:gd name="connsiteX4" fmla="*/ 608 w 5991726"/>
              <a:gd name="connsiteY4" fmla="*/ 0 h 111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1726" h="1110307">
                <a:moveTo>
                  <a:pt x="608" y="0"/>
                </a:moveTo>
                <a:lnTo>
                  <a:pt x="5991726" y="3402"/>
                </a:lnTo>
                <a:lnTo>
                  <a:pt x="0" y="3402"/>
                </a:lnTo>
                <a:cubicBezTo>
                  <a:pt x="1337" y="372370"/>
                  <a:pt x="2673" y="741339"/>
                  <a:pt x="4010" y="1110307"/>
                </a:cubicBezTo>
                <a:cubicBezTo>
                  <a:pt x="6660" y="741339"/>
                  <a:pt x="-2042" y="368968"/>
                  <a:pt x="608" y="0"/>
                </a:cubicBezTo>
                <a:close/>
              </a:path>
            </a:pathLst>
          </a:custGeom>
          <a:noFill/>
          <a:ln>
            <a:solidFill>
              <a:srgbClr val="245A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Picture 35">
            <a:extLst>
              <a:ext uri="{FF2B5EF4-FFF2-40B4-BE49-F238E27FC236}">
                <a16:creationId xmlns:a16="http://schemas.microsoft.com/office/drawing/2014/main" id="{66969EE7-8E25-6F8F-CFE0-580043FB7C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56994" y="26885"/>
            <a:ext cx="287298" cy="286777"/>
          </a:xfrm>
          <a:prstGeom prst="rect">
            <a:avLst/>
          </a:prstGeom>
        </p:spPr>
      </p:pic>
      <p:sp>
        <p:nvSpPr>
          <p:cNvPr id="13" name="Espace réservé du texte 18">
            <a:extLst>
              <a:ext uri="{FF2B5EF4-FFF2-40B4-BE49-F238E27FC236}">
                <a16:creationId xmlns:a16="http://schemas.microsoft.com/office/drawing/2014/main" id="{07565B6E-D941-B3A0-C3FA-DE46070F795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255921" y="281763"/>
            <a:ext cx="5688372" cy="568843"/>
          </a:xfrm>
          <a:prstGeom prst="rect">
            <a:avLst/>
          </a:prstGeom>
        </p:spPr>
        <p:txBody>
          <a:bodyPr/>
          <a:lstStyle>
            <a:lvl1pPr>
              <a:defRPr sz="4000" cap="small" baseline="0">
                <a:solidFill>
                  <a:srgbClr val="245AA6"/>
                </a:solidFill>
                <a:latin typeface="Calibri bold" panose="020F0702030404030204" pitchFamily="34" charset="0"/>
              </a:defRPr>
            </a:lvl1pPr>
          </a:lstStyle>
          <a:p>
            <a:pPr lvl="0"/>
            <a:r>
              <a:rPr lang="fr-FR" sz="4000" cap="small" baseline="0" dirty="0">
                <a:solidFill>
                  <a:srgbClr val="245AA6"/>
                </a:solidFill>
                <a:latin typeface="Calibri bold" panose="020F0702030404030204" pitchFamily="34" charset="0"/>
              </a:rPr>
              <a:t>Titre carte</a:t>
            </a:r>
            <a:endParaRPr lang="fr-FR" dirty="0"/>
          </a:p>
        </p:txBody>
      </p:sp>
      <p:pic>
        <p:nvPicPr>
          <p:cNvPr id="16" name="object 19">
            <a:extLst>
              <a:ext uri="{FF2B5EF4-FFF2-40B4-BE49-F238E27FC236}">
                <a16:creationId xmlns:a16="http://schemas.microsoft.com/office/drawing/2014/main" id="{AD022EC5-4379-B611-384D-1C1E2FA0A380}"/>
              </a:ext>
            </a:extLst>
          </p:cNvPr>
          <p:cNvPicPr/>
          <p:nvPr userDrawn="1"/>
        </p:nvPicPr>
        <p:blipFill rotWithShape="1">
          <a:blip r:embed="rId4" cstate="print"/>
          <a:srcRect t="2" b="-2"/>
          <a:stretch/>
        </p:blipFill>
        <p:spPr>
          <a:xfrm>
            <a:off x="0" y="962289"/>
            <a:ext cx="2503342" cy="45719"/>
          </a:xfrm>
          <a:prstGeom prst="rect">
            <a:avLst/>
          </a:prstGeom>
        </p:spPr>
      </p:pic>
      <p:sp>
        <p:nvSpPr>
          <p:cNvPr id="18" name="Espace réservé de la date 3">
            <a:extLst>
              <a:ext uri="{FF2B5EF4-FFF2-40B4-BE49-F238E27FC236}">
                <a16:creationId xmlns:a16="http://schemas.microsoft.com/office/drawing/2014/main" id="{D6220AF5-AEA8-2CFC-4D3D-404A2ED9EB38}"/>
              </a:ext>
            </a:extLst>
          </p:cNvPr>
          <p:cNvSpPr txBox="1">
            <a:spLocks/>
          </p:cNvSpPr>
          <p:nvPr userDrawn="1"/>
        </p:nvSpPr>
        <p:spPr>
          <a:xfrm>
            <a:off x="158054" y="63527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245AA6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4FC397-AFA0-4206-9CB5-147247F36FD2}" type="datetimeFigureOut">
              <a:rPr lang="fr-FR" smtClean="0"/>
              <a:pPr/>
              <a:t>07/04/2023</a:t>
            </a:fld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586B24B-9A8F-86FD-2E8E-8B1CE84D46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112" y="6431230"/>
            <a:ext cx="734942" cy="293192"/>
          </a:xfrm>
          <a:prstGeom prst="rect">
            <a:avLst/>
          </a:prstGeom>
        </p:spPr>
      </p:pic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72346DBC-23FA-0323-41BF-54FCC9CE88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3384" y="507064"/>
            <a:ext cx="5536414" cy="359600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bg1"/>
                </a:solidFill>
                <a:latin typeface="Calibri bold" panose="020F0702030404030204" pitchFamily="34" charset="0"/>
              </a:defRPr>
            </a:lvl1pPr>
          </a:lstStyle>
          <a:p>
            <a:pPr lvl="0"/>
            <a:r>
              <a:rPr lang="fr-FR" dirty="0"/>
              <a:t>Descriptif carte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838E110-7485-2644-5C33-B696CEC150E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781"/>
          <a:stretch>
            <a:fillRect/>
          </a:stretch>
        </p:blipFill>
        <p:spPr>
          <a:xfrm rot="-10800000">
            <a:off x="6399998" y="4444408"/>
            <a:ext cx="5792002" cy="1509822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3486096A-A219-0234-6995-FC1E8778E6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3"/>
          </p:nvPr>
        </p:nvSpPr>
        <p:spPr>
          <a:xfrm>
            <a:off x="6807296" y="4781550"/>
            <a:ext cx="5129116" cy="10688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>
                <a:solidFill>
                  <a:srgbClr val="245AA6"/>
                </a:solidFill>
                <a:latin typeface="Calibri Light" panose="020F0302020204030204" pitchFamily="34" charset="0"/>
                <a:ea typeface="Cooper Hewitt" panose="020B0604020202020204" charset="0"/>
                <a:cs typeface="Calibri Light" panose="020F0302020204030204" pitchFamily="34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CAADD4F-7B7B-FF11-8EE3-E15DCBCFCE6A}"/>
              </a:ext>
            </a:extLst>
          </p:cNvPr>
          <p:cNvSpPr/>
          <p:nvPr userDrawn="1"/>
        </p:nvSpPr>
        <p:spPr>
          <a:xfrm>
            <a:off x="5943380" y="4263656"/>
            <a:ext cx="287298" cy="2867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43B7B9A5-B1E5-7593-2F72-B7BA990AE3FD}"/>
              </a:ext>
            </a:extLst>
          </p:cNvPr>
          <p:cNvSpPr/>
          <p:nvPr userDrawn="1"/>
        </p:nvSpPr>
        <p:spPr>
          <a:xfrm>
            <a:off x="5943380" y="6144453"/>
            <a:ext cx="287298" cy="2867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Picture 35">
            <a:extLst>
              <a:ext uri="{FF2B5EF4-FFF2-40B4-BE49-F238E27FC236}">
                <a16:creationId xmlns:a16="http://schemas.microsoft.com/office/drawing/2014/main" id="{E277C042-A3D0-60C3-2B12-C44329135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78920" y="4297395"/>
            <a:ext cx="219696" cy="219298"/>
          </a:xfrm>
          <a:prstGeom prst="rect">
            <a:avLst/>
          </a:prstGeom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AD88B941-204E-B07E-3EB1-FF7DC4EBA3C5}"/>
              </a:ext>
            </a:extLst>
          </p:cNvPr>
          <p:cNvSpPr/>
          <p:nvPr userDrawn="1"/>
        </p:nvSpPr>
        <p:spPr>
          <a:xfrm>
            <a:off x="6016388" y="6212070"/>
            <a:ext cx="159224" cy="16267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645A91CE-792E-6001-6747-77779FBD6F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9998" y="1007631"/>
            <a:ext cx="5536413" cy="31740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aseline="0">
                <a:solidFill>
                  <a:schemeClr val="bg1"/>
                </a:solidFill>
                <a:latin typeface="Calibri Light" panose="020F0302020204030204" pitchFamily="34" charset="0"/>
                <a:ea typeface="Cooper Hewitt" panose="020B0604020202020204" charset="0"/>
                <a:cs typeface="Calibri Light" panose="020F0302020204030204" pitchFamily="34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D0AAA24-BAE0-CB3B-EFDF-CCCC584A9A28}"/>
              </a:ext>
            </a:extLst>
          </p:cNvPr>
          <p:cNvSpPr txBox="1"/>
          <p:nvPr userDrawn="1"/>
        </p:nvSpPr>
        <p:spPr>
          <a:xfrm>
            <a:off x="6807294" y="4444407"/>
            <a:ext cx="1732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cap="small" baseline="0" dirty="0">
                <a:solidFill>
                  <a:srgbClr val="245AA6"/>
                </a:solidFill>
                <a:latin typeface="Calibri bold" panose="020F0702030404030204" pitchFamily="34" charset="0"/>
              </a:rPr>
              <a:t>À noter</a:t>
            </a:r>
          </a:p>
        </p:txBody>
      </p:sp>
      <p:sp>
        <p:nvSpPr>
          <p:cNvPr id="3" name="Espace réservé pour une image  9">
            <a:extLst>
              <a:ext uri="{FF2B5EF4-FFF2-40B4-BE49-F238E27FC236}">
                <a16:creationId xmlns:a16="http://schemas.microsoft.com/office/drawing/2014/main" id="{2F02EFF4-12F8-9BB6-787E-51A647F33CA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55588" y="1960055"/>
            <a:ext cx="5584823" cy="4422641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pour une image  3">
            <a:extLst>
              <a:ext uri="{FF2B5EF4-FFF2-40B4-BE49-F238E27FC236}">
                <a16:creationId xmlns:a16="http://schemas.microsoft.com/office/drawing/2014/main" id="{2F4D4ADB-C1B3-8587-494D-0409AB6165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606464" y="1328311"/>
            <a:ext cx="560292" cy="49473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4" name="Espace réservé pour une image  3">
            <a:extLst>
              <a:ext uri="{FF2B5EF4-FFF2-40B4-BE49-F238E27FC236}">
                <a16:creationId xmlns:a16="http://schemas.microsoft.com/office/drawing/2014/main" id="{9A62A9E5-3536-840B-38A7-3585EF4D1F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6"/>
          </p:nvPr>
        </p:nvSpPr>
        <p:spPr>
          <a:xfrm>
            <a:off x="1444667" y="1328311"/>
            <a:ext cx="560292" cy="49473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21" name="Espace réservé pour une image  3">
            <a:extLst>
              <a:ext uri="{FF2B5EF4-FFF2-40B4-BE49-F238E27FC236}">
                <a16:creationId xmlns:a16="http://schemas.microsoft.com/office/drawing/2014/main" id="{7963C735-9405-C518-4AE7-CAF81E517A6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>
          <a:xfrm>
            <a:off x="2282870" y="1328311"/>
            <a:ext cx="560292" cy="49473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0" name="Espace réservé pour une image  3">
            <a:extLst>
              <a:ext uri="{FF2B5EF4-FFF2-40B4-BE49-F238E27FC236}">
                <a16:creationId xmlns:a16="http://schemas.microsoft.com/office/drawing/2014/main" id="{8C6CD886-3307-E953-3754-0B8E95D1BA4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8"/>
          </p:nvPr>
        </p:nvSpPr>
        <p:spPr>
          <a:xfrm>
            <a:off x="3123475" y="1329576"/>
            <a:ext cx="560292" cy="489129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31" name="Espace réservé pour une image  3">
            <a:extLst>
              <a:ext uri="{FF2B5EF4-FFF2-40B4-BE49-F238E27FC236}">
                <a16:creationId xmlns:a16="http://schemas.microsoft.com/office/drawing/2014/main" id="{9BDBDEAC-BB77-A9F7-5BD7-3D42498B322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3964080" y="1331111"/>
            <a:ext cx="560292" cy="49473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32" name="Espace réservé pour une image  3">
            <a:extLst>
              <a:ext uri="{FF2B5EF4-FFF2-40B4-BE49-F238E27FC236}">
                <a16:creationId xmlns:a16="http://schemas.microsoft.com/office/drawing/2014/main" id="{0A525E68-0EF8-5BAC-BD25-073B75DA231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/>
          </p:nvPr>
        </p:nvSpPr>
        <p:spPr>
          <a:xfrm>
            <a:off x="4802283" y="1323975"/>
            <a:ext cx="560292" cy="49473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33" name="Espace réservé du texte 22">
            <a:extLst>
              <a:ext uri="{FF2B5EF4-FFF2-40B4-BE49-F238E27FC236}">
                <a16:creationId xmlns:a16="http://schemas.microsoft.com/office/drawing/2014/main" id="{4BB6C07B-3D50-EA27-F757-D801EBE82AE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6725" y="1002486"/>
            <a:ext cx="5190269" cy="328625"/>
          </a:xfrm>
          <a:prstGeom prst="rect">
            <a:avLst/>
          </a:prstGeom>
        </p:spPr>
        <p:txBody>
          <a:bodyPr/>
          <a:lstStyle>
            <a:lvl1pPr>
              <a:defRPr sz="1000" i="1">
                <a:solidFill>
                  <a:srgbClr val="245AA6"/>
                </a:solidFill>
              </a:defRPr>
            </a:lvl1pPr>
          </a:lstStyle>
          <a:p>
            <a:pPr lvl="0"/>
            <a:r>
              <a:rPr lang="fr-FR" dirty="0"/>
              <a:t>Polluants ou sources concerné(e)s. </a:t>
            </a:r>
            <a:br>
              <a:rPr lang="fr-FR" dirty="0"/>
            </a:br>
            <a:r>
              <a:rPr lang="fr-FR" dirty="0"/>
              <a:t>Cf. diapo « Icones » pour insérer les images associées (copier coller)</a:t>
            </a:r>
          </a:p>
        </p:txBody>
      </p:sp>
    </p:spTree>
    <p:extLst>
      <p:ext uri="{BB962C8B-B14F-4D97-AF65-F5344CB8AC3E}">
        <p14:creationId xmlns:p14="http://schemas.microsoft.com/office/powerpoint/2010/main" val="473166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Diapo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e la date 3">
            <a:extLst>
              <a:ext uri="{FF2B5EF4-FFF2-40B4-BE49-F238E27FC236}">
                <a16:creationId xmlns:a16="http://schemas.microsoft.com/office/drawing/2014/main" id="{D6220AF5-AEA8-2CFC-4D3D-404A2ED9EB38}"/>
              </a:ext>
            </a:extLst>
          </p:cNvPr>
          <p:cNvSpPr txBox="1">
            <a:spLocks/>
          </p:cNvSpPr>
          <p:nvPr userDrawn="1"/>
        </p:nvSpPr>
        <p:spPr>
          <a:xfrm>
            <a:off x="158054" y="63527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245AA6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4FC397-AFA0-4206-9CB5-147247F36FD2}" type="datetimeFigureOut">
              <a:rPr lang="fr-FR" smtClean="0"/>
              <a:pPr/>
              <a:t>07/04/2023</a:t>
            </a:fld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C6606B-B130-E591-6484-79C629AF8A17}"/>
              </a:ext>
            </a:extLst>
          </p:cNvPr>
          <p:cNvSpPr/>
          <p:nvPr userDrawn="1"/>
        </p:nvSpPr>
        <p:spPr>
          <a:xfrm>
            <a:off x="1937084" y="962526"/>
            <a:ext cx="5065295" cy="4872790"/>
          </a:xfrm>
          <a:prstGeom prst="rect">
            <a:avLst/>
          </a:prstGeom>
          <a:noFill/>
          <a:ln>
            <a:solidFill>
              <a:srgbClr val="245A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9D68D9-2579-8C04-5ED8-4369BF799DC7}"/>
              </a:ext>
            </a:extLst>
          </p:cNvPr>
          <p:cNvSpPr/>
          <p:nvPr userDrawn="1"/>
        </p:nvSpPr>
        <p:spPr>
          <a:xfrm>
            <a:off x="5841437" y="1756611"/>
            <a:ext cx="4548448" cy="3308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/>
          </a:p>
        </p:txBody>
      </p:sp>
      <p:pic>
        <p:nvPicPr>
          <p:cNvPr id="14" name="Image 13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8F4DC959-1217-F072-CBF2-A73FC8E7B2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483" y="1946928"/>
            <a:ext cx="4020955" cy="2903985"/>
          </a:xfrm>
          <a:prstGeom prst="rect">
            <a:avLst/>
          </a:prstGeom>
        </p:spPr>
      </p:pic>
      <p:sp>
        <p:nvSpPr>
          <p:cNvPr id="24" name="Espace réservé du texte 6">
            <a:extLst>
              <a:ext uri="{FF2B5EF4-FFF2-40B4-BE49-F238E27FC236}">
                <a16:creationId xmlns:a16="http://schemas.microsoft.com/office/drawing/2014/main" id="{9BD68A02-DCEB-AB6C-6036-29A3278B7D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14569" y="2847547"/>
            <a:ext cx="3299059" cy="3555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>
                <a:solidFill>
                  <a:srgbClr val="245AA6"/>
                </a:solidFill>
                <a:latin typeface="+mj-lt"/>
                <a:ea typeface="Cooper Hewitt" panose="020B060402020202020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fr-FR" dirty="0"/>
              <a:t>Insérer numéro de téléphone</a:t>
            </a:r>
          </a:p>
        </p:txBody>
      </p:sp>
      <p:pic>
        <p:nvPicPr>
          <p:cNvPr id="31" name="Graphique 30" descr="Combiné contour">
            <a:extLst>
              <a:ext uri="{FF2B5EF4-FFF2-40B4-BE49-F238E27FC236}">
                <a16:creationId xmlns:a16="http://schemas.microsoft.com/office/drawing/2014/main" id="{694AD1AD-6927-E6C6-654C-C3FD0226EC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23552" y="2880228"/>
            <a:ext cx="191017" cy="191017"/>
          </a:xfrm>
          <a:prstGeom prst="rect">
            <a:avLst/>
          </a:prstGeom>
        </p:spPr>
      </p:pic>
      <p:pic>
        <p:nvPicPr>
          <p:cNvPr id="32" name="Graphique 31" descr="Adresse de courrier contour">
            <a:extLst>
              <a:ext uri="{FF2B5EF4-FFF2-40B4-BE49-F238E27FC236}">
                <a16:creationId xmlns:a16="http://schemas.microsoft.com/office/drawing/2014/main" id="{0C8E35EF-B42E-F234-B0DC-5D37DFAA1EB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15169" y="3253902"/>
            <a:ext cx="197841" cy="197841"/>
          </a:xfrm>
          <a:prstGeom prst="rect">
            <a:avLst/>
          </a:prstGeom>
        </p:spPr>
      </p:pic>
      <p:pic>
        <p:nvPicPr>
          <p:cNvPr id="34" name="Graphique 33" descr="Lien contour">
            <a:hlinkClick r:id="rId7"/>
            <a:extLst>
              <a:ext uri="{FF2B5EF4-FFF2-40B4-BE49-F238E27FC236}">
                <a16:creationId xmlns:a16="http://schemas.microsoft.com/office/drawing/2014/main" id="{8CCF36D9-5655-26B9-891F-16B3DE59380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23739" y="3825042"/>
            <a:ext cx="316830" cy="31683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2E01CE01-9DEE-2DBB-FA29-9CD61F42D9E1}"/>
              </a:ext>
            </a:extLst>
          </p:cNvPr>
          <p:cNvSpPr/>
          <p:nvPr userDrawn="1"/>
        </p:nvSpPr>
        <p:spPr>
          <a:xfrm>
            <a:off x="1802115" y="866274"/>
            <a:ext cx="2087146" cy="890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1441221A-EAB5-B4A0-1D56-F34F1788799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526" y="758854"/>
            <a:ext cx="1943949" cy="775327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1AEF1C24-5F9E-6B4C-5178-D4E3E6A42609}"/>
              </a:ext>
            </a:extLst>
          </p:cNvPr>
          <p:cNvSpPr txBox="1"/>
          <p:nvPr userDrawn="1"/>
        </p:nvSpPr>
        <p:spPr>
          <a:xfrm>
            <a:off x="2220961" y="2112157"/>
            <a:ext cx="152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200" baseline="0" dirty="0">
                <a:solidFill>
                  <a:srgbClr val="245AA6"/>
                </a:solidFill>
                <a:latin typeface="Calibri bold" panose="020F0702030404030204" pitchFamily="34" charset="0"/>
              </a:rPr>
              <a:t>Présenté par : </a:t>
            </a:r>
          </a:p>
          <a:p>
            <a:pPr lvl="0"/>
            <a:r>
              <a:rPr lang="fr-FR" sz="1200" baseline="0" dirty="0">
                <a:solidFill>
                  <a:srgbClr val="245AA6"/>
                </a:solidFill>
                <a:latin typeface="Calibri bold" panose="020F0702030404030204" pitchFamily="34" charset="0"/>
              </a:rPr>
              <a:t>Coordonnées :</a:t>
            </a:r>
          </a:p>
          <a:p>
            <a:endParaRPr lang="fr-FR" sz="1200" baseline="0" dirty="0">
              <a:solidFill>
                <a:srgbClr val="245AA6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98271FD7-7E5A-B8AC-1EE9-2E5912123D1F}"/>
              </a:ext>
            </a:extLst>
          </p:cNvPr>
          <p:cNvSpPr txBox="1"/>
          <p:nvPr userDrawn="1"/>
        </p:nvSpPr>
        <p:spPr>
          <a:xfrm>
            <a:off x="2358752" y="3849007"/>
            <a:ext cx="2838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200" baseline="0" dirty="0">
                <a:solidFill>
                  <a:srgbClr val="245AA6"/>
                </a:solidFill>
                <a:latin typeface="Calibri bold" panose="020F0702030404030204" pitchFamily="34" charset="0"/>
              </a:rPr>
              <a:t>Consulter le site web AtmoSud</a:t>
            </a:r>
            <a:endParaRPr lang="fr-FR" sz="1200" baseline="0" dirty="0">
              <a:solidFill>
                <a:srgbClr val="245AA6"/>
              </a:solidFill>
            </a:endParaRPr>
          </a:p>
        </p:txBody>
      </p:sp>
      <p:pic>
        <p:nvPicPr>
          <p:cNvPr id="39" name="Picture 8">
            <a:extLst>
              <a:ext uri="{FF2B5EF4-FFF2-40B4-BE49-F238E27FC236}">
                <a16:creationId xmlns:a16="http://schemas.microsoft.com/office/drawing/2014/main" id="{0AB401BC-9C63-D360-F6D6-2E99E6FD41C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1320462" y="6390167"/>
            <a:ext cx="734592" cy="293192"/>
          </a:xfrm>
          <a:prstGeom prst="rect">
            <a:avLst/>
          </a:prstGeom>
        </p:spPr>
      </p:pic>
      <p:sp>
        <p:nvSpPr>
          <p:cNvPr id="40" name="Espace réservé du texte 6">
            <a:extLst>
              <a:ext uri="{FF2B5EF4-FFF2-40B4-BE49-F238E27FC236}">
                <a16:creationId xmlns:a16="http://schemas.microsoft.com/office/drawing/2014/main" id="{64F7351D-A744-681D-8622-B3A2AE43CA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14569" y="3243697"/>
            <a:ext cx="3299059" cy="2915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>
                <a:solidFill>
                  <a:srgbClr val="245AA6"/>
                </a:solidFill>
                <a:latin typeface="+mj-lt"/>
                <a:ea typeface="Cooper Hewitt" panose="020B060402020202020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fr-FR" dirty="0"/>
              <a:t>E-mail</a:t>
            </a:r>
          </a:p>
        </p:txBody>
      </p:sp>
      <p:sp>
        <p:nvSpPr>
          <p:cNvPr id="41" name="Espace réservé du texte 6">
            <a:extLst>
              <a:ext uri="{FF2B5EF4-FFF2-40B4-BE49-F238E27FC236}">
                <a16:creationId xmlns:a16="http://schemas.microsoft.com/office/drawing/2014/main" id="{EBC9BB10-A87A-C5D7-4BCF-8EC0106A3B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15820" y="2140525"/>
            <a:ext cx="3299059" cy="2619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>
                <a:solidFill>
                  <a:srgbClr val="245AA6"/>
                </a:solidFill>
                <a:latin typeface="+mj-lt"/>
                <a:ea typeface="Cooper Hewitt" panose="020B060402020202020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fr-FR" dirty="0"/>
              <a:t>Prénom et Nom</a:t>
            </a:r>
          </a:p>
        </p:txBody>
      </p:sp>
    </p:spTree>
    <p:extLst>
      <p:ext uri="{BB962C8B-B14F-4D97-AF65-F5344CB8AC3E}">
        <p14:creationId xmlns:p14="http://schemas.microsoft.com/office/powerpoint/2010/main" val="2023425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Ic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749557A-66EA-5500-2F39-C7E94873E75B}"/>
              </a:ext>
            </a:extLst>
          </p:cNvPr>
          <p:cNvSpPr/>
          <p:nvPr userDrawn="1"/>
        </p:nvSpPr>
        <p:spPr>
          <a:xfrm>
            <a:off x="157439" y="170080"/>
            <a:ext cx="5991726" cy="680526"/>
          </a:xfrm>
          <a:custGeom>
            <a:avLst/>
            <a:gdLst>
              <a:gd name="connsiteX0" fmla="*/ 0 w 5987716"/>
              <a:gd name="connsiteY0" fmla="*/ 0 h 1106905"/>
              <a:gd name="connsiteX1" fmla="*/ 5987716 w 5987716"/>
              <a:gd name="connsiteY1" fmla="*/ 0 h 1106905"/>
              <a:gd name="connsiteX2" fmla="*/ 5987716 w 5987716"/>
              <a:gd name="connsiteY2" fmla="*/ 1106905 h 1106905"/>
              <a:gd name="connsiteX3" fmla="*/ 0 w 5987716"/>
              <a:gd name="connsiteY3" fmla="*/ 1106905 h 1106905"/>
              <a:gd name="connsiteX4" fmla="*/ 0 w 5987716"/>
              <a:gd name="connsiteY4" fmla="*/ 0 h 1106905"/>
              <a:gd name="connsiteX0" fmla="*/ 4010 w 5991726"/>
              <a:gd name="connsiteY0" fmla="*/ 0 h 1106905"/>
              <a:gd name="connsiteX1" fmla="*/ 5991726 w 5991726"/>
              <a:gd name="connsiteY1" fmla="*/ 0 h 1106905"/>
              <a:gd name="connsiteX2" fmla="*/ 0 w 5991726"/>
              <a:gd name="connsiteY2" fmla="*/ 0 h 1106905"/>
              <a:gd name="connsiteX3" fmla="*/ 4010 w 5991726"/>
              <a:gd name="connsiteY3" fmla="*/ 1106905 h 1106905"/>
              <a:gd name="connsiteX4" fmla="*/ 4010 w 5991726"/>
              <a:gd name="connsiteY4" fmla="*/ 0 h 1106905"/>
              <a:gd name="connsiteX0" fmla="*/ 11961 w 5991726"/>
              <a:gd name="connsiteY0" fmla="*/ 0 h 1106905"/>
              <a:gd name="connsiteX1" fmla="*/ 5991726 w 5991726"/>
              <a:gd name="connsiteY1" fmla="*/ 0 h 1106905"/>
              <a:gd name="connsiteX2" fmla="*/ 0 w 5991726"/>
              <a:gd name="connsiteY2" fmla="*/ 0 h 1106905"/>
              <a:gd name="connsiteX3" fmla="*/ 4010 w 5991726"/>
              <a:gd name="connsiteY3" fmla="*/ 1106905 h 1106905"/>
              <a:gd name="connsiteX4" fmla="*/ 11961 w 5991726"/>
              <a:gd name="connsiteY4" fmla="*/ 0 h 1106905"/>
              <a:gd name="connsiteX0" fmla="*/ 11961 w 5991726"/>
              <a:gd name="connsiteY0" fmla="*/ 0 h 1114856"/>
              <a:gd name="connsiteX1" fmla="*/ 5991726 w 5991726"/>
              <a:gd name="connsiteY1" fmla="*/ 7951 h 1114856"/>
              <a:gd name="connsiteX2" fmla="*/ 0 w 5991726"/>
              <a:gd name="connsiteY2" fmla="*/ 7951 h 1114856"/>
              <a:gd name="connsiteX3" fmla="*/ 4010 w 5991726"/>
              <a:gd name="connsiteY3" fmla="*/ 1114856 h 1114856"/>
              <a:gd name="connsiteX4" fmla="*/ 11961 w 5991726"/>
              <a:gd name="connsiteY4" fmla="*/ 0 h 1114856"/>
              <a:gd name="connsiteX0" fmla="*/ 352 w 5996020"/>
              <a:gd name="connsiteY0" fmla="*/ 0 h 1114856"/>
              <a:gd name="connsiteX1" fmla="*/ 5996020 w 5996020"/>
              <a:gd name="connsiteY1" fmla="*/ 7951 h 1114856"/>
              <a:gd name="connsiteX2" fmla="*/ 4294 w 5996020"/>
              <a:gd name="connsiteY2" fmla="*/ 7951 h 1114856"/>
              <a:gd name="connsiteX3" fmla="*/ 8304 w 5996020"/>
              <a:gd name="connsiteY3" fmla="*/ 1114856 h 1114856"/>
              <a:gd name="connsiteX4" fmla="*/ 352 w 5996020"/>
              <a:gd name="connsiteY4" fmla="*/ 0 h 1114856"/>
              <a:gd name="connsiteX0" fmla="*/ 608 w 5991726"/>
              <a:gd name="connsiteY0" fmla="*/ 0 h 1110307"/>
              <a:gd name="connsiteX1" fmla="*/ 5991726 w 5991726"/>
              <a:gd name="connsiteY1" fmla="*/ 3402 h 1110307"/>
              <a:gd name="connsiteX2" fmla="*/ 0 w 5991726"/>
              <a:gd name="connsiteY2" fmla="*/ 3402 h 1110307"/>
              <a:gd name="connsiteX3" fmla="*/ 4010 w 5991726"/>
              <a:gd name="connsiteY3" fmla="*/ 1110307 h 1110307"/>
              <a:gd name="connsiteX4" fmla="*/ 608 w 5991726"/>
              <a:gd name="connsiteY4" fmla="*/ 0 h 111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1726" h="1110307">
                <a:moveTo>
                  <a:pt x="608" y="0"/>
                </a:moveTo>
                <a:lnTo>
                  <a:pt x="5991726" y="3402"/>
                </a:lnTo>
                <a:lnTo>
                  <a:pt x="0" y="3402"/>
                </a:lnTo>
                <a:cubicBezTo>
                  <a:pt x="1337" y="372370"/>
                  <a:pt x="2673" y="741339"/>
                  <a:pt x="4010" y="1110307"/>
                </a:cubicBezTo>
                <a:cubicBezTo>
                  <a:pt x="6660" y="741339"/>
                  <a:pt x="-2042" y="368968"/>
                  <a:pt x="608" y="0"/>
                </a:cubicBezTo>
                <a:close/>
              </a:path>
            </a:pathLst>
          </a:custGeom>
          <a:noFill/>
          <a:ln>
            <a:solidFill>
              <a:srgbClr val="245A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Picture 35">
            <a:extLst>
              <a:ext uri="{FF2B5EF4-FFF2-40B4-BE49-F238E27FC236}">
                <a16:creationId xmlns:a16="http://schemas.microsoft.com/office/drawing/2014/main" id="{66969EE7-8E25-6F8F-CFE0-580043FB7C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86378" y="26885"/>
            <a:ext cx="287298" cy="286777"/>
          </a:xfrm>
          <a:prstGeom prst="rect">
            <a:avLst/>
          </a:prstGeom>
        </p:spPr>
      </p:pic>
      <p:pic>
        <p:nvPicPr>
          <p:cNvPr id="16" name="object 19">
            <a:extLst>
              <a:ext uri="{FF2B5EF4-FFF2-40B4-BE49-F238E27FC236}">
                <a16:creationId xmlns:a16="http://schemas.microsoft.com/office/drawing/2014/main" id="{AD022EC5-4379-B611-384D-1C1E2FA0A380}"/>
              </a:ext>
            </a:extLst>
          </p:cNvPr>
          <p:cNvPicPr/>
          <p:nvPr userDrawn="1"/>
        </p:nvPicPr>
        <p:blipFill rotWithShape="1">
          <a:blip r:embed="rId4" cstate="print"/>
          <a:srcRect t="2" b="-2"/>
          <a:stretch/>
        </p:blipFill>
        <p:spPr>
          <a:xfrm>
            <a:off x="0" y="962289"/>
            <a:ext cx="2503342" cy="45719"/>
          </a:xfrm>
          <a:prstGeom prst="rect">
            <a:avLst/>
          </a:prstGeom>
        </p:spPr>
      </p:pic>
      <p:sp>
        <p:nvSpPr>
          <p:cNvPr id="18" name="Espace réservé de la date 3">
            <a:extLst>
              <a:ext uri="{FF2B5EF4-FFF2-40B4-BE49-F238E27FC236}">
                <a16:creationId xmlns:a16="http://schemas.microsoft.com/office/drawing/2014/main" id="{D6220AF5-AEA8-2CFC-4D3D-404A2ED9EB38}"/>
              </a:ext>
            </a:extLst>
          </p:cNvPr>
          <p:cNvSpPr txBox="1">
            <a:spLocks/>
          </p:cNvSpPr>
          <p:nvPr userDrawn="1"/>
        </p:nvSpPr>
        <p:spPr>
          <a:xfrm>
            <a:off x="158054" y="63527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245AA6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4FC397-AFA0-4206-9CB5-147247F36FD2}" type="datetimeFigureOut">
              <a:rPr lang="fr-FR" smtClean="0"/>
              <a:pPr/>
              <a:t>07/04/2023</a:t>
            </a:fld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586B24B-9A8F-86FD-2E8E-8B1CE84D46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112" y="6388698"/>
            <a:ext cx="734942" cy="293192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9EB57CFD-D34E-4010-661D-CC45904B089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1320462" y="6390167"/>
            <a:ext cx="734592" cy="293192"/>
          </a:xfrm>
          <a:prstGeom prst="rect">
            <a:avLst/>
          </a:prstGeom>
        </p:spPr>
      </p:pic>
      <p:sp>
        <p:nvSpPr>
          <p:cNvPr id="68" name="ZoneTexte 67">
            <a:extLst>
              <a:ext uri="{FF2B5EF4-FFF2-40B4-BE49-F238E27FC236}">
                <a16:creationId xmlns:a16="http://schemas.microsoft.com/office/drawing/2014/main" id="{855629B2-E7D5-BDAA-B494-7280467F052F}"/>
              </a:ext>
            </a:extLst>
          </p:cNvPr>
          <p:cNvSpPr txBox="1"/>
          <p:nvPr userDrawn="1"/>
        </p:nvSpPr>
        <p:spPr>
          <a:xfrm>
            <a:off x="625589" y="1929431"/>
            <a:ext cx="11201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245AA6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Sources d’émissions externes / Chemin d’accès :</a:t>
            </a:r>
            <a:endParaRPr lang="fr-FR" sz="1500" dirty="0">
              <a:solidFill>
                <a:srgbClr val="245AA6"/>
              </a:solidFill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73640C01-ECFA-B559-37B6-3B118BC32125}"/>
              </a:ext>
            </a:extLst>
          </p:cNvPr>
          <p:cNvSpPr txBox="1"/>
          <p:nvPr userDrawn="1"/>
        </p:nvSpPr>
        <p:spPr>
          <a:xfrm>
            <a:off x="625589" y="2988465"/>
            <a:ext cx="10612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245AA6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Sources internes / Chemin d’accès : 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672E2EB6-071A-9D3C-1A09-DFE16FD7DC6D}"/>
              </a:ext>
            </a:extLst>
          </p:cNvPr>
          <p:cNvSpPr txBox="1"/>
          <p:nvPr userDrawn="1"/>
        </p:nvSpPr>
        <p:spPr>
          <a:xfrm>
            <a:off x="628097" y="4120995"/>
            <a:ext cx="5353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245AA6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Effets et réactions / Chemin d’accès : 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22F01936-BCEA-9179-396F-02EED15C1BE9}"/>
              </a:ext>
            </a:extLst>
          </p:cNvPr>
          <p:cNvSpPr txBox="1"/>
          <p:nvPr userDrawn="1"/>
        </p:nvSpPr>
        <p:spPr>
          <a:xfrm>
            <a:off x="635114" y="5257386"/>
            <a:ext cx="5353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245AA6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Mobilités douces / Chemin d’accès : 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EFA2D0E1-257A-8350-07F8-DFD6D25BFADC}"/>
              </a:ext>
            </a:extLst>
          </p:cNvPr>
          <p:cNvSpPr txBox="1"/>
          <p:nvPr userDrawn="1"/>
        </p:nvSpPr>
        <p:spPr>
          <a:xfrm>
            <a:off x="6533241" y="4120699"/>
            <a:ext cx="5353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245AA6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Station de mesure AtmoSud / Chemin d’accès : 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8E6303D8-A1FA-E64B-4E3F-D70BEF37963D}"/>
              </a:ext>
            </a:extLst>
          </p:cNvPr>
          <p:cNvSpPr txBox="1"/>
          <p:nvPr userDrawn="1"/>
        </p:nvSpPr>
        <p:spPr>
          <a:xfrm>
            <a:off x="6533241" y="5283710"/>
            <a:ext cx="5353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245AA6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Les principaux polluants / Chemin d’accès : 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41EB8355-E1D5-ABCC-59C4-9762928D5024}"/>
              </a:ext>
            </a:extLst>
          </p:cNvPr>
          <p:cNvSpPr txBox="1"/>
          <p:nvPr userDrawn="1"/>
        </p:nvSpPr>
        <p:spPr>
          <a:xfrm>
            <a:off x="255920" y="234138"/>
            <a:ext cx="1163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cap="small" baseline="0" dirty="0">
                <a:solidFill>
                  <a:srgbClr val="245AA6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Icônes utiles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29ED75B-7FBA-5CF8-0ADF-A5220759F39E}"/>
              </a:ext>
            </a:extLst>
          </p:cNvPr>
          <p:cNvSpPr txBox="1"/>
          <p:nvPr userDrawn="1"/>
        </p:nvSpPr>
        <p:spPr>
          <a:xfrm>
            <a:off x="330759" y="1167500"/>
            <a:ext cx="112017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rgbClr val="FF0000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Tous les visuels sont disponibles dans un fichier dédié :</a:t>
            </a:r>
          </a:p>
        </p:txBody>
      </p:sp>
    </p:spTree>
    <p:extLst>
      <p:ext uri="{BB962C8B-B14F-4D97-AF65-F5344CB8AC3E}">
        <p14:creationId xmlns:p14="http://schemas.microsoft.com/office/powerpoint/2010/main" val="3721761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Inter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318B716-841B-13EC-816D-D2C4B095B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0" t="16215" r="16851" b="17749"/>
          <a:stretch/>
        </p:blipFill>
        <p:spPr>
          <a:xfrm>
            <a:off x="2105247" y="2359415"/>
            <a:ext cx="2158409" cy="2139169"/>
          </a:xfrm>
          <a:prstGeom prst="rect">
            <a:avLst/>
          </a:prstGeom>
        </p:spPr>
      </p:pic>
      <p:pic>
        <p:nvPicPr>
          <p:cNvPr id="9" name="object 19">
            <a:extLst>
              <a:ext uri="{FF2B5EF4-FFF2-40B4-BE49-F238E27FC236}">
                <a16:creationId xmlns:a16="http://schemas.microsoft.com/office/drawing/2014/main" id="{204FA17C-95A0-F011-28E7-6DC82A818100}"/>
              </a:ext>
            </a:extLst>
          </p:cNvPr>
          <p:cNvPicPr/>
          <p:nvPr userDrawn="1"/>
        </p:nvPicPr>
        <p:blipFill rotWithShape="1">
          <a:blip r:embed="rId3" cstate="print"/>
          <a:srcRect t="2" b="-2"/>
          <a:stretch/>
        </p:blipFill>
        <p:spPr>
          <a:xfrm>
            <a:off x="4151134" y="3821450"/>
            <a:ext cx="4581524" cy="45719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7B415717-7E60-FCC8-F8E9-D5FB0B0039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1320462" y="6390167"/>
            <a:ext cx="734592" cy="293192"/>
          </a:xfrm>
          <a:prstGeom prst="rect">
            <a:avLst/>
          </a:prstGeom>
        </p:spPr>
      </p:pic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C8AB82F5-5DDB-1C4B-A92A-A90D835B1877}"/>
              </a:ext>
            </a:extLst>
          </p:cNvPr>
          <p:cNvSpPr txBox="1">
            <a:spLocks/>
          </p:cNvSpPr>
          <p:nvPr userDrawn="1"/>
        </p:nvSpPr>
        <p:spPr>
          <a:xfrm>
            <a:off x="158054" y="63527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245AA6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4FC397-AFA0-4206-9CB5-147247F36FD2}" type="datetimeFigureOut">
              <a:rPr lang="fr-FR" smtClean="0"/>
              <a:pPr/>
              <a:t>07/04/2023</a:t>
            </a:fld>
            <a:endParaRPr lang="fr-FR" dirty="0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559D1615-3222-0038-956D-8DB354077B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1301" y="3019425"/>
            <a:ext cx="893763" cy="847725"/>
          </a:xfrm>
          <a:prstGeom prst="rect">
            <a:avLst/>
          </a:prstGeom>
        </p:spPr>
        <p:txBody>
          <a:bodyPr/>
          <a:lstStyle>
            <a:lvl1pPr algn="ctr">
              <a:defRPr sz="5400" baseline="0">
                <a:solidFill>
                  <a:srgbClr val="245AA6"/>
                </a:solidFill>
                <a:latin typeface="Calibri bold" panose="020F0702030404030204" pitchFamily="34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0990D99E-BF12-324F-AFE9-2113025F51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4413250" y="2892425"/>
            <a:ext cx="7292975" cy="785813"/>
          </a:xfrm>
          <a:prstGeom prst="rect">
            <a:avLst/>
          </a:prstGeom>
        </p:spPr>
        <p:txBody>
          <a:bodyPr/>
          <a:lstStyle>
            <a:lvl1pPr>
              <a:defRPr sz="4000" cap="small" baseline="0">
                <a:solidFill>
                  <a:srgbClr val="245AA6"/>
                </a:solidFill>
                <a:latin typeface="Calibri bold" panose="020F0702030404030204" pitchFamily="34" charset="0"/>
              </a:defRPr>
            </a:lvl1pPr>
          </a:lstStyle>
          <a:p>
            <a:pPr lvl="0"/>
            <a:r>
              <a:rPr lang="fr-FR" sz="4000" cap="small" baseline="0" dirty="0">
                <a:solidFill>
                  <a:srgbClr val="245AA6"/>
                </a:solidFill>
                <a:latin typeface="Calibri bold" panose="020F0702030404030204" pitchFamily="34" charset="0"/>
              </a:rPr>
              <a:t>Titre général partie 1</a:t>
            </a:r>
            <a:endParaRPr lang="fr-FR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FBA04E1-A25C-3645-EE35-07F4B88B51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4794952" y="4010381"/>
            <a:ext cx="6719887" cy="785813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245AA6"/>
                </a:solidFill>
                <a:latin typeface="Calibri bold" panose="020F0702030404030204" pitchFamily="34" charset="0"/>
              </a:defRPr>
            </a:lvl1pPr>
          </a:lstStyle>
          <a:p>
            <a:pPr lvl="0"/>
            <a:r>
              <a:rPr lang="fr-FR" dirty="0"/>
              <a:t>Sous-titre général de la partie 1</a:t>
            </a:r>
          </a:p>
        </p:txBody>
      </p:sp>
    </p:spTree>
    <p:extLst>
      <p:ext uri="{BB962C8B-B14F-4D97-AF65-F5344CB8AC3E}">
        <p14:creationId xmlns:p14="http://schemas.microsoft.com/office/powerpoint/2010/main" val="3810547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 Contenu text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D3AE4C0-F22B-DAD2-9163-3404DD935699}"/>
              </a:ext>
            </a:extLst>
          </p:cNvPr>
          <p:cNvSpPr/>
          <p:nvPr userDrawn="1"/>
        </p:nvSpPr>
        <p:spPr>
          <a:xfrm>
            <a:off x="9282223" y="0"/>
            <a:ext cx="2909777" cy="6858000"/>
          </a:xfrm>
          <a:prstGeom prst="rect">
            <a:avLst/>
          </a:prstGeom>
          <a:solidFill>
            <a:srgbClr val="245A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49557A-66EA-5500-2F39-C7E94873E75B}"/>
              </a:ext>
            </a:extLst>
          </p:cNvPr>
          <p:cNvSpPr/>
          <p:nvPr userDrawn="1"/>
        </p:nvSpPr>
        <p:spPr>
          <a:xfrm>
            <a:off x="157439" y="170080"/>
            <a:ext cx="5991726" cy="680526"/>
          </a:xfrm>
          <a:custGeom>
            <a:avLst/>
            <a:gdLst>
              <a:gd name="connsiteX0" fmla="*/ 0 w 5987716"/>
              <a:gd name="connsiteY0" fmla="*/ 0 h 1106905"/>
              <a:gd name="connsiteX1" fmla="*/ 5987716 w 5987716"/>
              <a:gd name="connsiteY1" fmla="*/ 0 h 1106905"/>
              <a:gd name="connsiteX2" fmla="*/ 5987716 w 5987716"/>
              <a:gd name="connsiteY2" fmla="*/ 1106905 h 1106905"/>
              <a:gd name="connsiteX3" fmla="*/ 0 w 5987716"/>
              <a:gd name="connsiteY3" fmla="*/ 1106905 h 1106905"/>
              <a:gd name="connsiteX4" fmla="*/ 0 w 5987716"/>
              <a:gd name="connsiteY4" fmla="*/ 0 h 1106905"/>
              <a:gd name="connsiteX0" fmla="*/ 4010 w 5991726"/>
              <a:gd name="connsiteY0" fmla="*/ 0 h 1106905"/>
              <a:gd name="connsiteX1" fmla="*/ 5991726 w 5991726"/>
              <a:gd name="connsiteY1" fmla="*/ 0 h 1106905"/>
              <a:gd name="connsiteX2" fmla="*/ 0 w 5991726"/>
              <a:gd name="connsiteY2" fmla="*/ 0 h 1106905"/>
              <a:gd name="connsiteX3" fmla="*/ 4010 w 5991726"/>
              <a:gd name="connsiteY3" fmla="*/ 1106905 h 1106905"/>
              <a:gd name="connsiteX4" fmla="*/ 4010 w 5991726"/>
              <a:gd name="connsiteY4" fmla="*/ 0 h 1106905"/>
              <a:gd name="connsiteX0" fmla="*/ 11961 w 5991726"/>
              <a:gd name="connsiteY0" fmla="*/ 0 h 1106905"/>
              <a:gd name="connsiteX1" fmla="*/ 5991726 w 5991726"/>
              <a:gd name="connsiteY1" fmla="*/ 0 h 1106905"/>
              <a:gd name="connsiteX2" fmla="*/ 0 w 5991726"/>
              <a:gd name="connsiteY2" fmla="*/ 0 h 1106905"/>
              <a:gd name="connsiteX3" fmla="*/ 4010 w 5991726"/>
              <a:gd name="connsiteY3" fmla="*/ 1106905 h 1106905"/>
              <a:gd name="connsiteX4" fmla="*/ 11961 w 5991726"/>
              <a:gd name="connsiteY4" fmla="*/ 0 h 1106905"/>
              <a:gd name="connsiteX0" fmla="*/ 11961 w 5991726"/>
              <a:gd name="connsiteY0" fmla="*/ 0 h 1114856"/>
              <a:gd name="connsiteX1" fmla="*/ 5991726 w 5991726"/>
              <a:gd name="connsiteY1" fmla="*/ 7951 h 1114856"/>
              <a:gd name="connsiteX2" fmla="*/ 0 w 5991726"/>
              <a:gd name="connsiteY2" fmla="*/ 7951 h 1114856"/>
              <a:gd name="connsiteX3" fmla="*/ 4010 w 5991726"/>
              <a:gd name="connsiteY3" fmla="*/ 1114856 h 1114856"/>
              <a:gd name="connsiteX4" fmla="*/ 11961 w 5991726"/>
              <a:gd name="connsiteY4" fmla="*/ 0 h 1114856"/>
              <a:gd name="connsiteX0" fmla="*/ 352 w 5996020"/>
              <a:gd name="connsiteY0" fmla="*/ 0 h 1114856"/>
              <a:gd name="connsiteX1" fmla="*/ 5996020 w 5996020"/>
              <a:gd name="connsiteY1" fmla="*/ 7951 h 1114856"/>
              <a:gd name="connsiteX2" fmla="*/ 4294 w 5996020"/>
              <a:gd name="connsiteY2" fmla="*/ 7951 h 1114856"/>
              <a:gd name="connsiteX3" fmla="*/ 8304 w 5996020"/>
              <a:gd name="connsiteY3" fmla="*/ 1114856 h 1114856"/>
              <a:gd name="connsiteX4" fmla="*/ 352 w 5996020"/>
              <a:gd name="connsiteY4" fmla="*/ 0 h 1114856"/>
              <a:gd name="connsiteX0" fmla="*/ 608 w 5991726"/>
              <a:gd name="connsiteY0" fmla="*/ 0 h 1110307"/>
              <a:gd name="connsiteX1" fmla="*/ 5991726 w 5991726"/>
              <a:gd name="connsiteY1" fmla="*/ 3402 h 1110307"/>
              <a:gd name="connsiteX2" fmla="*/ 0 w 5991726"/>
              <a:gd name="connsiteY2" fmla="*/ 3402 h 1110307"/>
              <a:gd name="connsiteX3" fmla="*/ 4010 w 5991726"/>
              <a:gd name="connsiteY3" fmla="*/ 1110307 h 1110307"/>
              <a:gd name="connsiteX4" fmla="*/ 608 w 5991726"/>
              <a:gd name="connsiteY4" fmla="*/ 0 h 111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1726" h="1110307">
                <a:moveTo>
                  <a:pt x="608" y="0"/>
                </a:moveTo>
                <a:lnTo>
                  <a:pt x="5991726" y="3402"/>
                </a:lnTo>
                <a:lnTo>
                  <a:pt x="0" y="3402"/>
                </a:lnTo>
                <a:cubicBezTo>
                  <a:pt x="1337" y="372370"/>
                  <a:pt x="2673" y="741339"/>
                  <a:pt x="4010" y="1110307"/>
                </a:cubicBezTo>
                <a:cubicBezTo>
                  <a:pt x="6660" y="741339"/>
                  <a:pt x="-2042" y="368968"/>
                  <a:pt x="608" y="0"/>
                </a:cubicBezTo>
                <a:close/>
              </a:path>
            </a:pathLst>
          </a:custGeom>
          <a:noFill/>
          <a:ln>
            <a:solidFill>
              <a:srgbClr val="245A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Picture 35">
            <a:extLst>
              <a:ext uri="{FF2B5EF4-FFF2-40B4-BE49-F238E27FC236}">
                <a16:creationId xmlns:a16="http://schemas.microsoft.com/office/drawing/2014/main" id="{66969EE7-8E25-6F8F-CFE0-580043FB7C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86378" y="26885"/>
            <a:ext cx="287298" cy="286777"/>
          </a:xfrm>
          <a:prstGeom prst="rect">
            <a:avLst/>
          </a:prstGeom>
        </p:spPr>
      </p:pic>
      <p:sp>
        <p:nvSpPr>
          <p:cNvPr id="13" name="Espace réservé du texte 18">
            <a:extLst>
              <a:ext uri="{FF2B5EF4-FFF2-40B4-BE49-F238E27FC236}">
                <a16:creationId xmlns:a16="http://schemas.microsoft.com/office/drawing/2014/main" id="{07565B6E-D941-B3A0-C3FA-DE46070F795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255920" y="281763"/>
            <a:ext cx="8811880" cy="568843"/>
          </a:xfrm>
          <a:prstGeom prst="rect">
            <a:avLst/>
          </a:prstGeom>
        </p:spPr>
        <p:txBody>
          <a:bodyPr/>
          <a:lstStyle>
            <a:lvl1pPr>
              <a:defRPr sz="4000" cap="small" baseline="0">
                <a:solidFill>
                  <a:srgbClr val="245AA6"/>
                </a:solidFill>
                <a:latin typeface="Calibri bold" panose="020F0702030404030204" pitchFamily="34" charset="0"/>
              </a:defRPr>
            </a:lvl1pPr>
          </a:lstStyle>
          <a:p>
            <a:pPr lvl="0"/>
            <a:r>
              <a:rPr lang="fr-FR" sz="4000" cap="small" baseline="0" dirty="0">
                <a:solidFill>
                  <a:srgbClr val="245AA6"/>
                </a:solidFill>
                <a:latin typeface="Calibri bold" panose="020F0702030404030204" pitchFamily="34" charset="0"/>
              </a:rPr>
              <a:t>Titre</a:t>
            </a:r>
            <a:endParaRPr lang="fr-FR" dirty="0"/>
          </a:p>
        </p:txBody>
      </p:sp>
      <p:sp>
        <p:nvSpPr>
          <p:cNvPr id="14" name="Espace réservé du texte 21">
            <a:extLst>
              <a:ext uri="{FF2B5EF4-FFF2-40B4-BE49-F238E27FC236}">
                <a16:creationId xmlns:a16="http://schemas.microsoft.com/office/drawing/2014/main" id="{047E7091-3151-1A9B-3854-9188EC9DC2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637622" y="1105484"/>
            <a:ext cx="8430178" cy="359600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245AA6"/>
                </a:solidFill>
                <a:latin typeface="Calibri bold" panose="020F0702030404030204" pitchFamily="34" charset="0"/>
              </a:defRPr>
            </a:lvl1pPr>
          </a:lstStyle>
          <a:p>
            <a:pPr lvl="0"/>
            <a:r>
              <a:rPr lang="fr-FR" dirty="0"/>
              <a:t>Sous-titre général de la partie </a:t>
            </a:r>
          </a:p>
        </p:txBody>
      </p:sp>
      <p:pic>
        <p:nvPicPr>
          <p:cNvPr id="16" name="object 19">
            <a:extLst>
              <a:ext uri="{FF2B5EF4-FFF2-40B4-BE49-F238E27FC236}">
                <a16:creationId xmlns:a16="http://schemas.microsoft.com/office/drawing/2014/main" id="{AD022EC5-4379-B611-384D-1C1E2FA0A380}"/>
              </a:ext>
            </a:extLst>
          </p:cNvPr>
          <p:cNvPicPr/>
          <p:nvPr userDrawn="1"/>
        </p:nvPicPr>
        <p:blipFill rotWithShape="1">
          <a:blip r:embed="rId4" cstate="print"/>
          <a:srcRect t="2" b="-2"/>
          <a:stretch/>
        </p:blipFill>
        <p:spPr>
          <a:xfrm>
            <a:off x="0" y="962289"/>
            <a:ext cx="2503342" cy="45719"/>
          </a:xfrm>
          <a:prstGeom prst="rect">
            <a:avLst/>
          </a:prstGeom>
        </p:spPr>
      </p:pic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9191BE47-5F8C-178D-756C-7BAB7B37D8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5920" y="1719963"/>
            <a:ext cx="8811880" cy="45870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aseline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  <a:cs typeface="Calibri Light" panose="020F0302020204030204" pitchFamily="34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8" name="Espace réservé de la date 3">
            <a:extLst>
              <a:ext uri="{FF2B5EF4-FFF2-40B4-BE49-F238E27FC236}">
                <a16:creationId xmlns:a16="http://schemas.microsoft.com/office/drawing/2014/main" id="{D6220AF5-AEA8-2CFC-4D3D-404A2ED9EB38}"/>
              </a:ext>
            </a:extLst>
          </p:cNvPr>
          <p:cNvSpPr txBox="1">
            <a:spLocks/>
          </p:cNvSpPr>
          <p:nvPr userDrawn="1"/>
        </p:nvSpPr>
        <p:spPr>
          <a:xfrm>
            <a:off x="158054" y="63527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245AA6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4FC397-AFA0-4206-9CB5-147247F36FD2}" type="datetimeFigureOut">
              <a:rPr lang="fr-FR" smtClean="0"/>
              <a:pPr/>
              <a:t>07/04/2023</a:t>
            </a:fld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586B24B-9A8F-86FD-2E8E-8B1CE84D46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112" y="6388698"/>
            <a:ext cx="734942" cy="29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19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 Contenu textu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D3AE4C0-F22B-DAD2-9163-3404DD935699}"/>
              </a:ext>
            </a:extLst>
          </p:cNvPr>
          <p:cNvSpPr/>
          <p:nvPr userDrawn="1"/>
        </p:nvSpPr>
        <p:spPr>
          <a:xfrm>
            <a:off x="9282223" y="0"/>
            <a:ext cx="2909777" cy="6858000"/>
          </a:xfrm>
          <a:prstGeom prst="rect">
            <a:avLst/>
          </a:prstGeom>
          <a:solidFill>
            <a:srgbClr val="245A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49557A-66EA-5500-2F39-C7E94873E75B}"/>
              </a:ext>
            </a:extLst>
          </p:cNvPr>
          <p:cNvSpPr/>
          <p:nvPr userDrawn="1"/>
        </p:nvSpPr>
        <p:spPr>
          <a:xfrm>
            <a:off x="157439" y="170080"/>
            <a:ext cx="5991726" cy="680526"/>
          </a:xfrm>
          <a:custGeom>
            <a:avLst/>
            <a:gdLst>
              <a:gd name="connsiteX0" fmla="*/ 0 w 5987716"/>
              <a:gd name="connsiteY0" fmla="*/ 0 h 1106905"/>
              <a:gd name="connsiteX1" fmla="*/ 5987716 w 5987716"/>
              <a:gd name="connsiteY1" fmla="*/ 0 h 1106905"/>
              <a:gd name="connsiteX2" fmla="*/ 5987716 w 5987716"/>
              <a:gd name="connsiteY2" fmla="*/ 1106905 h 1106905"/>
              <a:gd name="connsiteX3" fmla="*/ 0 w 5987716"/>
              <a:gd name="connsiteY3" fmla="*/ 1106905 h 1106905"/>
              <a:gd name="connsiteX4" fmla="*/ 0 w 5987716"/>
              <a:gd name="connsiteY4" fmla="*/ 0 h 1106905"/>
              <a:gd name="connsiteX0" fmla="*/ 4010 w 5991726"/>
              <a:gd name="connsiteY0" fmla="*/ 0 h 1106905"/>
              <a:gd name="connsiteX1" fmla="*/ 5991726 w 5991726"/>
              <a:gd name="connsiteY1" fmla="*/ 0 h 1106905"/>
              <a:gd name="connsiteX2" fmla="*/ 0 w 5991726"/>
              <a:gd name="connsiteY2" fmla="*/ 0 h 1106905"/>
              <a:gd name="connsiteX3" fmla="*/ 4010 w 5991726"/>
              <a:gd name="connsiteY3" fmla="*/ 1106905 h 1106905"/>
              <a:gd name="connsiteX4" fmla="*/ 4010 w 5991726"/>
              <a:gd name="connsiteY4" fmla="*/ 0 h 1106905"/>
              <a:gd name="connsiteX0" fmla="*/ 11961 w 5991726"/>
              <a:gd name="connsiteY0" fmla="*/ 0 h 1106905"/>
              <a:gd name="connsiteX1" fmla="*/ 5991726 w 5991726"/>
              <a:gd name="connsiteY1" fmla="*/ 0 h 1106905"/>
              <a:gd name="connsiteX2" fmla="*/ 0 w 5991726"/>
              <a:gd name="connsiteY2" fmla="*/ 0 h 1106905"/>
              <a:gd name="connsiteX3" fmla="*/ 4010 w 5991726"/>
              <a:gd name="connsiteY3" fmla="*/ 1106905 h 1106905"/>
              <a:gd name="connsiteX4" fmla="*/ 11961 w 5991726"/>
              <a:gd name="connsiteY4" fmla="*/ 0 h 1106905"/>
              <a:gd name="connsiteX0" fmla="*/ 11961 w 5991726"/>
              <a:gd name="connsiteY0" fmla="*/ 0 h 1114856"/>
              <a:gd name="connsiteX1" fmla="*/ 5991726 w 5991726"/>
              <a:gd name="connsiteY1" fmla="*/ 7951 h 1114856"/>
              <a:gd name="connsiteX2" fmla="*/ 0 w 5991726"/>
              <a:gd name="connsiteY2" fmla="*/ 7951 h 1114856"/>
              <a:gd name="connsiteX3" fmla="*/ 4010 w 5991726"/>
              <a:gd name="connsiteY3" fmla="*/ 1114856 h 1114856"/>
              <a:gd name="connsiteX4" fmla="*/ 11961 w 5991726"/>
              <a:gd name="connsiteY4" fmla="*/ 0 h 1114856"/>
              <a:gd name="connsiteX0" fmla="*/ 352 w 5996020"/>
              <a:gd name="connsiteY0" fmla="*/ 0 h 1114856"/>
              <a:gd name="connsiteX1" fmla="*/ 5996020 w 5996020"/>
              <a:gd name="connsiteY1" fmla="*/ 7951 h 1114856"/>
              <a:gd name="connsiteX2" fmla="*/ 4294 w 5996020"/>
              <a:gd name="connsiteY2" fmla="*/ 7951 h 1114856"/>
              <a:gd name="connsiteX3" fmla="*/ 8304 w 5996020"/>
              <a:gd name="connsiteY3" fmla="*/ 1114856 h 1114856"/>
              <a:gd name="connsiteX4" fmla="*/ 352 w 5996020"/>
              <a:gd name="connsiteY4" fmla="*/ 0 h 1114856"/>
              <a:gd name="connsiteX0" fmla="*/ 608 w 5991726"/>
              <a:gd name="connsiteY0" fmla="*/ 0 h 1110307"/>
              <a:gd name="connsiteX1" fmla="*/ 5991726 w 5991726"/>
              <a:gd name="connsiteY1" fmla="*/ 3402 h 1110307"/>
              <a:gd name="connsiteX2" fmla="*/ 0 w 5991726"/>
              <a:gd name="connsiteY2" fmla="*/ 3402 h 1110307"/>
              <a:gd name="connsiteX3" fmla="*/ 4010 w 5991726"/>
              <a:gd name="connsiteY3" fmla="*/ 1110307 h 1110307"/>
              <a:gd name="connsiteX4" fmla="*/ 608 w 5991726"/>
              <a:gd name="connsiteY4" fmla="*/ 0 h 111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1726" h="1110307">
                <a:moveTo>
                  <a:pt x="608" y="0"/>
                </a:moveTo>
                <a:lnTo>
                  <a:pt x="5991726" y="3402"/>
                </a:lnTo>
                <a:lnTo>
                  <a:pt x="0" y="3402"/>
                </a:lnTo>
                <a:cubicBezTo>
                  <a:pt x="1337" y="372370"/>
                  <a:pt x="2673" y="741339"/>
                  <a:pt x="4010" y="1110307"/>
                </a:cubicBezTo>
                <a:cubicBezTo>
                  <a:pt x="6660" y="741339"/>
                  <a:pt x="-2042" y="368968"/>
                  <a:pt x="608" y="0"/>
                </a:cubicBezTo>
                <a:close/>
              </a:path>
            </a:pathLst>
          </a:custGeom>
          <a:noFill/>
          <a:ln>
            <a:solidFill>
              <a:srgbClr val="245A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Picture 35">
            <a:extLst>
              <a:ext uri="{FF2B5EF4-FFF2-40B4-BE49-F238E27FC236}">
                <a16:creationId xmlns:a16="http://schemas.microsoft.com/office/drawing/2014/main" id="{66969EE7-8E25-6F8F-CFE0-580043FB7C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86378" y="26885"/>
            <a:ext cx="287298" cy="286777"/>
          </a:xfrm>
          <a:prstGeom prst="rect">
            <a:avLst/>
          </a:prstGeom>
        </p:spPr>
      </p:pic>
      <p:sp>
        <p:nvSpPr>
          <p:cNvPr id="13" name="Espace réservé du texte 18">
            <a:extLst>
              <a:ext uri="{FF2B5EF4-FFF2-40B4-BE49-F238E27FC236}">
                <a16:creationId xmlns:a16="http://schemas.microsoft.com/office/drawing/2014/main" id="{07565B6E-D941-B3A0-C3FA-DE46070F795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255920" y="281763"/>
            <a:ext cx="8811880" cy="568843"/>
          </a:xfrm>
          <a:prstGeom prst="rect">
            <a:avLst/>
          </a:prstGeom>
        </p:spPr>
        <p:txBody>
          <a:bodyPr/>
          <a:lstStyle>
            <a:lvl1pPr>
              <a:defRPr sz="4000" cap="small" baseline="0">
                <a:solidFill>
                  <a:srgbClr val="245AA6"/>
                </a:solidFill>
                <a:latin typeface="Calibri bold" panose="020F0702030404030204" pitchFamily="34" charset="0"/>
              </a:defRPr>
            </a:lvl1pPr>
          </a:lstStyle>
          <a:p>
            <a:pPr lvl="0"/>
            <a:r>
              <a:rPr lang="fr-FR" sz="4000" cap="small" baseline="0" dirty="0">
                <a:solidFill>
                  <a:srgbClr val="245AA6"/>
                </a:solidFill>
                <a:latin typeface="Calibri bold" panose="020F0702030404030204" pitchFamily="34" charset="0"/>
              </a:rPr>
              <a:t>Titre</a:t>
            </a:r>
            <a:endParaRPr lang="fr-FR" dirty="0"/>
          </a:p>
        </p:txBody>
      </p:sp>
      <p:sp>
        <p:nvSpPr>
          <p:cNvPr id="14" name="Espace réservé du texte 21">
            <a:extLst>
              <a:ext uri="{FF2B5EF4-FFF2-40B4-BE49-F238E27FC236}">
                <a16:creationId xmlns:a16="http://schemas.microsoft.com/office/drawing/2014/main" id="{047E7091-3151-1A9B-3854-9188EC9DC2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637622" y="1105484"/>
            <a:ext cx="8430178" cy="359600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245AA6"/>
                </a:solidFill>
                <a:latin typeface="Calibri bold" panose="020F0702030404030204" pitchFamily="34" charset="0"/>
              </a:defRPr>
            </a:lvl1pPr>
          </a:lstStyle>
          <a:p>
            <a:pPr lvl="0"/>
            <a:r>
              <a:rPr lang="fr-FR" dirty="0"/>
              <a:t>Sous-titre général de la partie </a:t>
            </a:r>
          </a:p>
        </p:txBody>
      </p:sp>
      <p:pic>
        <p:nvPicPr>
          <p:cNvPr id="16" name="object 19">
            <a:extLst>
              <a:ext uri="{FF2B5EF4-FFF2-40B4-BE49-F238E27FC236}">
                <a16:creationId xmlns:a16="http://schemas.microsoft.com/office/drawing/2014/main" id="{AD022EC5-4379-B611-384D-1C1E2FA0A380}"/>
              </a:ext>
            </a:extLst>
          </p:cNvPr>
          <p:cNvPicPr/>
          <p:nvPr userDrawn="1"/>
        </p:nvPicPr>
        <p:blipFill rotWithShape="1">
          <a:blip r:embed="rId4" cstate="print"/>
          <a:srcRect t="2" b="-2"/>
          <a:stretch/>
        </p:blipFill>
        <p:spPr>
          <a:xfrm>
            <a:off x="0" y="962289"/>
            <a:ext cx="2503342" cy="45719"/>
          </a:xfrm>
          <a:prstGeom prst="rect">
            <a:avLst/>
          </a:prstGeom>
        </p:spPr>
      </p:pic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9191BE47-5F8C-178D-756C-7BAB7B37D8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5921" y="1719963"/>
            <a:ext cx="4245282" cy="45870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aseline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  <a:cs typeface="Calibri Light" panose="020F0302020204030204" pitchFamily="34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8" name="Espace réservé de la date 3">
            <a:extLst>
              <a:ext uri="{FF2B5EF4-FFF2-40B4-BE49-F238E27FC236}">
                <a16:creationId xmlns:a16="http://schemas.microsoft.com/office/drawing/2014/main" id="{D6220AF5-AEA8-2CFC-4D3D-404A2ED9EB38}"/>
              </a:ext>
            </a:extLst>
          </p:cNvPr>
          <p:cNvSpPr txBox="1">
            <a:spLocks/>
          </p:cNvSpPr>
          <p:nvPr userDrawn="1"/>
        </p:nvSpPr>
        <p:spPr>
          <a:xfrm>
            <a:off x="158054" y="63527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245AA6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4FC397-AFA0-4206-9CB5-147247F36FD2}" type="datetimeFigureOut">
              <a:rPr lang="fr-FR" smtClean="0"/>
              <a:pPr/>
              <a:t>07/04/2023</a:t>
            </a:fld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586B24B-9A8F-86FD-2E8E-8B1CE84D46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112" y="6388698"/>
            <a:ext cx="734942" cy="293192"/>
          </a:xfrm>
          <a:prstGeom prst="rect">
            <a:avLst/>
          </a:prstGeom>
        </p:spPr>
      </p:pic>
      <p:sp>
        <p:nvSpPr>
          <p:cNvPr id="2" name="Espace réservé du texte 6">
            <a:extLst>
              <a:ext uri="{FF2B5EF4-FFF2-40B4-BE49-F238E27FC236}">
                <a16:creationId xmlns:a16="http://schemas.microsoft.com/office/drawing/2014/main" id="{9666A89D-9321-57F4-F6E3-D051B79F1D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15625" y="1719962"/>
            <a:ext cx="4352175" cy="45870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aseline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  <a:cs typeface="Calibri Light" panose="020F0302020204030204" pitchFamily="34" charset="0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321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3 Contenu textu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749557A-66EA-5500-2F39-C7E94873E75B}"/>
              </a:ext>
            </a:extLst>
          </p:cNvPr>
          <p:cNvSpPr/>
          <p:nvPr userDrawn="1"/>
        </p:nvSpPr>
        <p:spPr>
          <a:xfrm>
            <a:off x="157439" y="170080"/>
            <a:ext cx="5991726" cy="680526"/>
          </a:xfrm>
          <a:custGeom>
            <a:avLst/>
            <a:gdLst>
              <a:gd name="connsiteX0" fmla="*/ 0 w 5987716"/>
              <a:gd name="connsiteY0" fmla="*/ 0 h 1106905"/>
              <a:gd name="connsiteX1" fmla="*/ 5987716 w 5987716"/>
              <a:gd name="connsiteY1" fmla="*/ 0 h 1106905"/>
              <a:gd name="connsiteX2" fmla="*/ 5987716 w 5987716"/>
              <a:gd name="connsiteY2" fmla="*/ 1106905 h 1106905"/>
              <a:gd name="connsiteX3" fmla="*/ 0 w 5987716"/>
              <a:gd name="connsiteY3" fmla="*/ 1106905 h 1106905"/>
              <a:gd name="connsiteX4" fmla="*/ 0 w 5987716"/>
              <a:gd name="connsiteY4" fmla="*/ 0 h 1106905"/>
              <a:gd name="connsiteX0" fmla="*/ 4010 w 5991726"/>
              <a:gd name="connsiteY0" fmla="*/ 0 h 1106905"/>
              <a:gd name="connsiteX1" fmla="*/ 5991726 w 5991726"/>
              <a:gd name="connsiteY1" fmla="*/ 0 h 1106905"/>
              <a:gd name="connsiteX2" fmla="*/ 0 w 5991726"/>
              <a:gd name="connsiteY2" fmla="*/ 0 h 1106905"/>
              <a:gd name="connsiteX3" fmla="*/ 4010 w 5991726"/>
              <a:gd name="connsiteY3" fmla="*/ 1106905 h 1106905"/>
              <a:gd name="connsiteX4" fmla="*/ 4010 w 5991726"/>
              <a:gd name="connsiteY4" fmla="*/ 0 h 1106905"/>
              <a:gd name="connsiteX0" fmla="*/ 11961 w 5991726"/>
              <a:gd name="connsiteY0" fmla="*/ 0 h 1106905"/>
              <a:gd name="connsiteX1" fmla="*/ 5991726 w 5991726"/>
              <a:gd name="connsiteY1" fmla="*/ 0 h 1106905"/>
              <a:gd name="connsiteX2" fmla="*/ 0 w 5991726"/>
              <a:gd name="connsiteY2" fmla="*/ 0 h 1106905"/>
              <a:gd name="connsiteX3" fmla="*/ 4010 w 5991726"/>
              <a:gd name="connsiteY3" fmla="*/ 1106905 h 1106905"/>
              <a:gd name="connsiteX4" fmla="*/ 11961 w 5991726"/>
              <a:gd name="connsiteY4" fmla="*/ 0 h 1106905"/>
              <a:gd name="connsiteX0" fmla="*/ 11961 w 5991726"/>
              <a:gd name="connsiteY0" fmla="*/ 0 h 1114856"/>
              <a:gd name="connsiteX1" fmla="*/ 5991726 w 5991726"/>
              <a:gd name="connsiteY1" fmla="*/ 7951 h 1114856"/>
              <a:gd name="connsiteX2" fmla="*/ 0 w 5991726"/>
              <a:gd name="connsiteY2" fmla="*/ 7951 h 1114856"/>
              <a:gd name="connsiteX3" fmla="*/ 4010 w 5991726"/>
              <a:gd name="connsiteY3" fmla="*/ 1114856 h 1114856"/>
              <a:gd name="connsiteX4" fmla="*/ 11961 w 5991726"/>
              <a:gd name="connsiteY4" fmla="*/ 0 h 1114856"/>
              <a:gd name="connsiteX0" fmla="*/ 352 w 5996020"/>
              <a:gd name="connsiteY0" fmla="*/ 0 h 1114856"/>
              <a:gd name="connsiteX1" fmla="*/ 5996020 w 5996020"/>
              <a:gd name="connsiteY1" fmla="*/ 7951 h 1114856"/>
              <a:gd name="connsiteX2" fmla="*/ 4294 w 5996020"/>
              <a:gd name="connsiteY2" fmla="*/ 7951 h 1114856"/>
              <a:gd name="connsiteX3" fmla="*/ 8304 w 5996020"/>
              <a:gd name="connsiteY3" fmla="*/ 1114856 h 1114856"/>
              <a:gd name="connsiteX4" fmla="*/ 352 w 5996020"/>
              <a:gd name="connsiteY4" fmla="*/ 0 h 1114856"/>
              <a:gd name="connsiteX0" fmla="*/ 608 w 5991726"/>
              <a:gd name="connsiteY0" fmla="*/ 0 h 1110307"/>
              <a:gd name="connsiteX1" fmla="*/ 5991726 w 5991726"/>
              <a:gd name="connsiteY1" fmla="*/ 3402 h 1110307"/>
              <a:gd name="connsiteX2" fmla="*/ 0 w 5991726"/>
              <a:gd name="connsiteY2" fmla="*/ 3402 h 1110307"/>
              <a:gd name="connsiteX3" fmla="*/ 4010 w 5991726"/>
              <a:gd name="connsiteY3" fmla="*/ 1110307 h 1110307"/>
              <a:gd name="connsiteX4" fmla="*/ 608 w 5991726"/>
              <a:gd name="connsiteY4" fmla="*/ 0 h 111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1726" h="1110307">
                <a:moveTo>
                  <a:pt x="608" y="0"/>
                </a:moveTo>
                <a:lnTo>
                  <a:pt x="5991726" y="3402"/>
                </a:lnTo>
                <a:lnTo>
                  <a:pt x="0" y="3402"/>
                </a:lnTo>
                <a:cubicBezTo>
                  <a:pt x="1337" y="372370"/>
                  <a:pt x="2673" y="741339"/>
                  <a:pt x="4010" y="1110307"/>
                </a:cubicBezTo>
                <a:cubicBezTo>
                  <a:pt x="6660" y="741339"/>
                  <a:pt x="-2042" y="368968"/>
                  <a:pt x="608" y="0"/>
                </a:cubicBezTo>
                <a:close/>
              </a:path>
            </a:pathLst>
          </a:custGeom>
          <a:noFill/>
          <a:ln>
            <a:solidFill>
              <a:srgbClr val="245A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Picture 35">
            <a:extLst>
              <a:ext uri="{FF2B5EF4-FFF2-40B4-BE49-F238E27FC236}">
                <a16:creationId xmlns:a16="http://schemas.microsoft.com/office/drawing/2014/main" id="{66969EE7-8E25-6F8F-CFE0-580043FB7C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86378" y="26885"/>
            <a:ext cx="287298" cy="286777"/>
          </a:xfrm>
          <a:prstGeom prst="rect">
            <a:avLst/>
          </a:prstGeom>
        </p:spPr>
      </p:pic>
      <p:sp>
        <p:nvSpPr>
          <p:cNvPr id="13" name="Espace réservé du texte 18">
            <a:extLst>
              <a:ext uri="{FF2B5EF4-FFF2-40B4-BE49-F238E27FC236}">
                <a16:creationId xmlns:a16="http://schemas.microsoft.com/office/drawing/2014/main" id="{07565B6E-D941-B3A0-C3FA-DE46070F795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255920" y="281763"/>
            <a:ext cx="11631280" cy="568843"/>
          </a:xfrm>
          <a:prstGeom prst="rect">
            <a:avLst/>
          </a:prstGeom>
        </p:spPr>
        <p:txBody>
          <a:bodyPr/>
          <a:lstStyle>
            <a:lvl1pPr>
              <a:defRPr sz="4000" cap="small" baseline="0">
                <a:solidFill>
                  <a:srgbClr val="245AA6"/>
                </a:solidFill>
                <a:latin typeface="Calibri bold" panose="020F0702030404030204" pitchFamily="34" charset="0"/>
              </a:defRPr>
            </a:lvl1pPr>
          </a:lstStyle>
          <a:p>
            <a:pPr lvl="0"/>
            <a:r>
              <a:rPr lang="fr-FR" sz="4000" cap="small" baseline="0" dirty="0">
                <a:solidFill>
                  <a:srgbClr val="245AA6"/>
                </a:solidFill>
                <a:latin typeface="Calibri bold" panose="020F0702030404030204" pitchFamily="34" charset="0"/>
              </a:rPr>
              <a:t>Titre</a:t>
            </a:r>
            <a:endParaRPr lang="fr-FR" dirty="0"/>
          </a:p>
        </p:txBody>
      </p:sp>
      <p:sp>
        <p:nvSpPr>
          <p:cNvPr id="14" name="Espace réservé du texte 21">
            <a:extLst>
              <a:ext uri="{FF2B5EF4-FFF2-40B4-BE49-F238E27FC236}">
                <a16:creationId xmlns:a16="http://schemas.microsoft.com/office/drawing/2014/main" id="{047E7091-3151-1A9B-3854-9188EC9DC2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637622" y="1105484"/>
            <a:ext cx="11249578" cy="359600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245AA6"/>
                </a:solidFill>
                <a:latin typeface="Calibri bold" panose="020F0702030404030204" pitchFamily="34" charset="0"/>
              </a:defRPr>
            </a:lvl1pPr>
          </a:lstStyle>
          <a:p>
            <a:pPr lvl="0"/>
            <a:r>
              <a:rPr lang="fr-FR" dirty="0"/>
              <a:t>Sous-titre général de la partie </a:t>
            </a:r>
          </a:p>
        </p:txBody>
      </p:sp>
      <p:pic>
        <p:nvPicPr>
          <p:cNvPr id="16" name="object 19">
            <a:extLst>
              <a:ext uri="{FF2B5EF4-FFF2-40B4-BE49-F238E27FC236}">
                <a16:creationId xmlns:a16="http://schemas.microsoft.com/office/drawing/2014/main" id="{AD022EC5-4379-B611-384D-1C1E2FA0A380}"/>
              </a:ext>
            </a:extLst>
          </p:cNvPr>
          <p:cNvPicPr/>
          <p:nvPr userDrawn="1"/>
        </p:nvPicPr>
        <p:blipFill rotWithShape="1">
          <a:blip r:embed="rId4" cstate="print"/>
          <a:srcRect t="2" b="-2"/>
          <a:stretch/>
        </p:blipFill>
        <p:spPr>
          <a:xfrm>
            <a:off x="0" y="962289"/>
            <a:ext cx="2503342" cy="45719"/>
          </a:xfrm>
          <a:prstGeom prst="rect">
            <a:avLst/>
          </a:prstGeom>
        </p:spPr>
      </p:pic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9191BE47-5F8C-178D-756C-7BAB7B37D8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5920" y="1719963"/>
            <a:ext cx="11631280" cy="45870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aseline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  <a:cs typeface="Calibri Light" panose="020F0302020204030204" pitchFamily="34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8" name="Espace réservé de la date 3">
            <a:extLst>
              <a:ext uri="{FF2B5EF4-FFF2-40B4-BE49-F238E27FC236}">
                <a16:creationId xmlns:a16="http://schemas.microsoft.com/office/drawing/2014/main" id="{D6220AF5-AEA8-2CFC-4D3D-404A2ED9EB38}"/>
              </a:ext>
            </a:extLst>
          </p:cNvPr>
          <p:cNvSpPr txBox="1">
            <a:spLocks/>
          </p:cNvSpPr>
          <p:nvPr userDrawn="1"/>
        </p:nvSpPr>
        <p:spPr>
          <a:xfrm>
            <a:off x="158054" y="63527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245AA6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4FC397-AFA0-4206-9CB5-147247F36FD2}" type="datetimeFigureOut">
              <a:rPr lang="fr-FR" smtClean="0"/>
              <a:pPr/>
              <a:t>07/04/2023</a:t>
            </a:fld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586B24B-9A8F-86FD-2E8E-8B1CE84D46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112" y="6388698"/>
            <a:ext cx="734942" cy="293192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9EB57CFD-D34E-4010-661D-CC45904B089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1320462" y="6390167"/>
            <a:ext cx="734592" cy="29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8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4 Contenu text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749557A-66EA-5500-2F39-C7E94873E75B}"/>
              </a:ext>
            </a:extLst>
          </p:cNvPr>
          <p:cNvSpPr/>
          <p:nvPr userDrawn="1"/>
        </p:nvSpPr>
        <p:spPr>
          <a:xfrm>
            <a:off x="157439" y="170080"/>
            <a:ext cx="5991726" cy="680526"/>
          </a:xfrm>
          <a:custGeom>
            <a:avLst/>
            <a:gdLst>
              <a:gd name="connsiteX0" fmla="*/ 0 w 5987716"/>
              <a:gd name="connsiteY0" fmla="*/ 0 h 1106905"/>
              <a:gd name="connsiteX1" fmla="*/ 5987716 w 5987716"/>
              <a:gd name="connsiteY1" fmla="*/ 0 h 1106905"/>
              <a:gd name="connsiteX2" fmla="*/ 5987716 w 5987716"/>
              <a:gd name="connsiteY2" fmla="*/ 1106905 h 1106905"/>
              <a:gd name="connsiteX3" fmla="*/ 0 w 5987716"/>
              <a:gd name="connsiteY3" fmla="*/ 1106905 h 1106905"/>
              <a:gd name="connsiteX4" fmla="*/ 0 w 5987716"/>
              <a:gd name="connsiteY4" fmla="*/ 0 h 1106905"/>
              <a:gd name="connsiteX0" fmla="*/ 4010 w 5991726"/>
              <a:gd name="connsiteY0" fmla="*/ 0 h 1106905"/>
              <a:gd name="connsiteX1" fmla="*/ 5991726 w 5991726"/>
              <a:gd name="connsiteY1" fmla="*/ 0 h 1106905"/>
              <a:gd name="connsiteX2" fmla="*/ 0 w 5991726"/>
              <a:gd name="connsiteY2" fmla="*/ 0 h 1106905"/>
              <a:gd name="connsiteX3" fmla="*/ 4010 w 5991726"/>
              <a:gd name="connsiteY3" fmla="*/ 1106905 h 1106905"/>
              <a:gd name="connsiteX4" fmla="*/ 4010 w 5991726"/>
              <a:gd name="connsiteY4" fmla="*/ 0 h 1106905"/>
              <a:gd name="connsiteX0" fmla="*/ 11961 w 5991726"/>
              <a:gd name="connsiteY0" fmla="*/ 0 h 1106905"/>
              <a:gd name="connsiteX1" fmla="*/ 5991726 w 5991726"/>
              <a:gd name="connsiteY1" fmla="*/ 0 h 1106905"/>
              <a:gd name="connsiteX2" fmla="*/ 0 w 5991726"/>
              <a:gd name="connsiteY2" fmla="*/ 0 h 1106905"/>
              <a:gd name="connsiteX3" fmla="*/ 4010 w 5991726"/>
              <a:gd name="connsiteY3" fmla="*/ 1106905 h 1106905"/>
              <a:gd name="connsiteX4" fmla="*/ 11961 w 5991726"/>
              <a:gd name="connsiteY4" fmla="*/ 0 h 1106905"/>
              <a:gd name="connsiteX0" fmla="*/ 11961 w 5991726"/>
              <a:gd name="connsiteY0" fmla="*/ 0 h 1114856"/>
              <a:gd name="connsiteX1" fmla="*/ 5991726 w 5991726"/>
              <a:gd name="connsiteY1" fmla="*/ 7951 h 1114856"/>
              <a:gd name="connsiteX2" fmla="*/ 0 w 5991726"/>
              <a:gd name="connsiteY2" fmla="*/ 7951 h 1114856"/>
              <a:gd name="connsiteX3" fmla="*/ 4010 w 5991726"/>
              <a:gd name="connsiteY3" fmla="*/ 1114856 h 1114856"/>
              <a:gd name="connsiteX4" fmla="*/ 11961 w 5991726"/>
              <a:gd name="connsiteY4" fmla="*/ 0 h 1114856"/>
              <a:gd name="connsiteX0" fmla="*/ 352 w 5996020"/>
              <a:gd name="connsiteY0" fmla="*/ 0 h 1114856"/>
              <a:gd name="connsiteX1" fmla="*/ 5996020 w 5996020"/>
              <a:gd name="connsiteY1" fmla="*/ 7951 h 1114856"/>
              <a:gd name="connsiteX2" fmla="*/ 4294 w 5996020"/>
              <a:gd name="connsiteY2" fmla="*/ 7951 h 1114856"/>
              <a:gd name="connsiteX3" fmla="*/ 8304 w 5996020"/>
              <a:gd name="connsiteY3" fmla="*/ 1114856 h 1114856"/>
              <a:gd name="connsiteX4" fmla="*/ 352 w 5996020"/>
              <a:gd name="connsiteY4" fmla="*/ 0 h 1114856"/>
              <a:gd name="connsiteX0" fmla="*/ 608 w 5991726"/>
              <a:gd name="connsiteY0" fmla="*/ 0 h 1110307"/>
              <a:gd name="connsiteX1" fmla="*/ 5991726 w 5991726"/>
              <a:gd name="connsiteY1" fmla="*/ 3402 h 1110307"/>
              <a:gd name="connsiteX2" fmla="*/ 0 w 5991726"/>
              <a:gd name="connsiteY2" fmla="*/ 3402 h 1110307"/>
              <a:gd name="connsiteX3" fmla="*/ 4010 w 5991726"/>
              <a:gd name="connsiteY3" fmla="*/ 1110307 h 1110307"/>
              <a:gd name="connsiteX4" fmla="*/ 608 w 5991726"/>
              <a:gd name="connsiteY4" fmla="*/ 0 h 111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1726" h="1110307">
                <a:moveTo>
                  <a:pt x="608" y="0"/>
                </a:moveTo>
                <a:lnTo>
                  <a:pt x="5991726" y="3402"/>
                </a:lnTo>
                <a:lnTo>
                  <a:pt x="0" y="3402"/>
                </a:lnTo>
                <a:cubicBezTo>
                  <a:pt x="1337" y="372370"/>
                  <a:pt x="2673" y="741339"/>
                  <a:pt x="4010" y="1110307"/>
                </a:cubicBezTo>
                <a:cubicBezTo>
                  <a:pt x="6660" y="741339"/>
                  <a:pt x="-2042" y="368968"/>
                  <a:pt x="608" y="0"/>
                </a:cubicBezTo>
                <a:close/>
              </a:path>
            </a:pathLst>
          </a:custGeom>
          <a:noFill/>
          <a:ln>
            <a:solidFill>
              <a:srgbClr val="245A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Picture 35">
            <a:extLst>
              <a:ext uri="{FF2B5EF4-FFF2-40B4-BE49-F238E27FC236}">
                <a16:creationId xmlns:a16="http://schemas.microsoft.com/office/drawing/2014/main" id="{66969EE7-8E25-6F8F-CFE0-580043FB7C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86378" y="26885"/>
            <a:ext cx="287298" cy="286777"/>
          </a:xfrm>
          <a:prstGeom prst="rect">
            <a:avLst/>
          </a:prstGeom>
        </p:spPr>
      </p:pic>
      <p:sp>
        <p:nvSpPr>
          <p:cNvPr id="13" name="Espace réservé du texte 18">
            <a:extLst>
              <a:ext uri="{FF2B5EF4-FFF2-40B4-BE49-F238E27FC236}">
                <a16:creationId xmlns:a16="http://schemas.microsoft.com/office/drawing/2014/main" id="{07565B6E-D941-B3A0-C3FA-DE46070F795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255920" y="281763"/>
            <a:ext cx="11631280" cy="568843"/>
          </a:xfrm>
          <a:prstGeom prst="rect">
            <a:avLst/>
          </a:prstGeom>
        </p:spPr>
        <p:txBody>
          <a:bodyPr/>
          <a:lstStyle>
            <a:lvl1pPr>
              <a:defRPr sz="4000" cap="small" baseline="0">
                <a:solidFill>
                  <a:srgbClr val="245AA6"/>
                </a:solidFill>
                <a:latin typeface="Calibri bold" panose="020F0702030404030204" pitchFamily="34" charset="0"/>
              </a:defRPr>
            </a:lvl1pPr>
          </a:lstStyle>
          <a:p>
            <a:pPr lvl="0"/>
            <a:r>
              <a:rPr lang="fr-FR" sz="4000" cap="small" baseline="0" dirty="0">
                <a:solidFill>
                  <a:srgbClr val="245AA6"/>
                </a:solidFill>
                <a:latin typeface="Calibri bold" panose="020F0702030404030204" pitchFamily="34" charset="0"/>
              </a:rPr>
              <a:t>Titre</a:t>
            </a:r>
            <a:endParaRPr lang="fr-FR" dirty="0"/>
          </a:p>
        </p:txBody>
      </p:sp>
      <p:sp>
        <p:nvSpPr>
          <p:cNvPr id="14" name="Espace réservé du texte 21">
            <a:extLst>
              <a:ext uri="{FF2B5EF4-FFF2-40B4-BE49-F238E27FC236}">
                <a16:creationId xmlns:a16="http://schemas.microsoft.com/office/drawing/2014/main" id="{047E7091-3151-1A9B-3854-9188EC9DC2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637622" y="1105484"/>
            <a:ext cx="11249578" cy="359600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245AA6"/>
                </a:solidFill>
                <a:latin typeface="Calibri bold" panose="020F0702030404030204" pitchFamily="34" charset="0"/>
              </a:defRPr>
            </a:lvl1pPr>
          </a:lstStyle>
          <a:p>
            <a:pPr lvl="0"/>
            <a:r>
              <a:rPr lang="fr-FR" dirty="0"/>
              <a:t>Sous-titre général de la partie </a:t>
            </a:r>
          </a:p>
        </p:txBody>
      </p:sp>
      <p:pic>
        <p:nvPicPr>
          <p:cNvPr id="16" name="object 19">
            <a:extLst>
              <a:ext uri="{FF2B5EF4-FFF2-40B4-BE49-F238E27FC236}">
                <a16:creationId xmlns:a16="http://schemas.microsoft.com/office/drawing/2014/main" id="{AD022EC5-4379-B611-384D-1C1E2FA0A380}"/>
              </a:ext>
            </a:extLst>
          </p:cNvPr>
          <p:cNvPicPr/>
          <p:nvPr userDrawn="1"/>
        </p:nvPicPr>
        <p:blipFill rotWithShape="1">
          <a:blip r:embed="rId4" cstate="print"/>
          <a:srcRect t="2" b="-2"/>
          <a:stretch/>
        </p:blipFill>
        <p:spPr>
          <a:xfrm>
            <a:off x="0" y="962289"/>
            <a:ext cx="2503342" cy="45719"/>
          </a:xfrm>
          <a:prstGeom prst="rect">
            <a:avLst/>
          </a:prstGeom>
        </p:spPr>
      </p:pic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9191BE47-5F8C-178D-756C-7BAB7B37D8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5920" y="1719963"/>
            <a:ext cx="5663617" cy="45870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aseline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  <a:cs typeface="Calibri Light" panose="020F0302020204030204" pitchFamily="34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8" name="Espace réservé de la date 3">
            <a:extLst>
              <a:ext uri="{FF2B5EF4-FFF2-40B4-BE49-F238E27FC236}">
                <a16:creationId xmlns:a16="http://schemas.microsoft.com/office/drawing/2014/main" id="{D6220AF5-AEA8-2CFC-4D3D-404A2ED9EB38}"/>
              </a:ext>
            </a:extLst>
          </p:cNvPr>
          <p:cNvSpPr txBox="1">
            <a:spLocks/>
          </p:cNvSpPr>
          <p:nvPr userDrawn="1"/>
        </p:nvSpPr>
        <p:spPr>
          <a:xfrm>
            <a:off x="158054" y="63527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245AA6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4FC397-AFA0-4206-9CB5-147247F36FD2}" type="datetimeFigureOut">
              <a:rPr lang="fr-FR" smtClean="0"/>
              <a:pPr/>
              <a:t>07/04/2023</a:t>
            </a:fld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586B24B-9A8F-86FD-2E8E-8B1CE84D46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112" y="6388698"/>
            <a:ext cx="734942" cy="293192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9EB57CFD-D34E-4010-661D-CC45904B089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1320462" y="6390167"/>
            <a:ext cx="734592" cy="293192"/>
          </a:xfrm>
          <a:prstGeom prst="rect">
            <a:avLst/>
          </a:prstGeom>
        </p:spPr>
      </p:pic>
      <p:sp>
        <p:nvSpPr>
          <p:cNvPr id="3" name="Espace réservé du texte 6">
            <a:extLst>
              <a:ext uri="{FF2B5EF4-FFF2-40B4-BE49-F238E27FC236}">
                <a16:creationId xmlns:a16="http://schemas.microsoft.com/office/drawing/2014/main" id="{ACBE8AB8-5B96-1315-7199-55D593E841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39362" y="1719962"/>
            <a:ext cx="5747838" cy="45945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aseline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  <a:cs typeface="Calibri Light" panose="020F0302020204030204" pitchFamily="34" charset="0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805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1 Contenu texte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D3AE4C0-F22B-DAD2-9163-3404DD935699}"/>
              </a:ext>
            </a:extLst>
          </p:cNvPr>
          <p:cNvSpPr/>
          <p:nvPr userDrawn="1"/>
        </p:nvSpPr>
        <p:spPr>
          <a:xfrm>
            <a:off x="9282223" y="0"/>
            <a:ext cx="2909777" cy="6858000"/>
          </a:xfrm>
          <a:prstGeom prst="rect">
            <a:avLst/>
          </a:prstGeom>
          <a:solidFill>
            <a:srgbClr val="245A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49557A-66EA-5500-2F39-C7E94873E75B}"/>
              </a:ext>
            </a:extLst>
          </p:cNvPr>
          <p:cNvSpPr/>
          <p:nvPr userDrawn="1"/>
        </p:nvSpPr>
        <p:spPr>
          <a:xfrm>
            <a:off x="157439" y="170080"/>
            <a:ext cx="5991726" cy="680526"/>
          </a:xfrm>
          <a:custGeom>
            <a:avLst/>
            <a:gdLst>
              <a:gd name="connsiteX0" fmla="*/ 0 w 5987716"/>
              <a:gd name="connsiteY0" fmla="*/ 0 h 1106905"/>
              <a:gd name="connsiteX1" fmla="*/ 5987716 w 5987716"/>
              <a:gd name="connsiteY1" fmla="*/ 0 h 1106905"/>
              <a:gd name="connsiteX2" fmla="*/ 5987716 w 5987716"/>
              <a:gd name="connsiteY2" fmla="*/ 1106905 h 1106905"/>
              <a:gd name="connsiteX3" fmla="*/ 0 w 5987716"/>
              <a:gd name="connsiteY3" fmla="*/ 1106905 h 1106905"/>
              <a:gd name="connsiteX4" fmla="*/ 0 w 5987716"/>
              <a:gd name="connsiteY4" fmla="*/ 0 h 1106905"/>
              <a:gd name="connsiteX0" fmla="*/ 4010 w 5991726"/>
              <a:gd name="connsiteY0" fmla="*/ 0 h 1106905"/>
              <a:gd name="connsiteX1" fmla="*/ 5991726 w 5991726"/>
              <a:gd name="connsiteY1" fmla="*/ 0 h 1106905"/>
              <a:gd name="connsiteX2" fmla="*/ 0 w 5991726"/>
              <a:gd name="connsiteY2" fmla="*/ 0 h 1106905"/>
              <a:gd name="connsiteX3" fmla="*/ 4010 w 5991726"/>
              <a:gd name="connsiteY3" fmla="*/ 1106905 h 1106905"/>
              <a:gd name="connsiteX4" fmla="*/ 4010 w 5991726"/>
              <a:gd name="connsiteY4" fmla="*/ 0 h 1106905"/>
              <a:gd name="connsiteX0" fmla="*/ 11961 w 5991726"/>
              <a:gd name="connsiteY0" fmla="*/ 0 h 1106905"/>
              <a:gd name="connsiteX1" fmla="*/ 5991726 w 5991726"/>
              <a:gd name="connsiteY1" fmla="*/ 0 h 1106905"/>
              <a:gd name="connsiteX2" fmla="*/ 0 w 5991726"/>
              <a:gd name="connsiteY2" fmla="*/ 0 h 1106905"/>
              <a:gd name="connsiteX3" fmla="*/ 4010 w 5991726"/>
              <a:gd name="connsiteY3" fmla="*/ 1106905 h 1106905"/>
              <a:gd name="connsiteX4" fmla="*/ 11961 w 5991726"/>
              <a:gd name="connsiteY4" fmla="*/ 0 h 1106905"/>
              <a:gd name="connsiteX0" fmla="*/ 11961 w 5991726"/>
              <a:gd name="connsiteY0" fmla="*/ 0 h 1114856"/>
              <a:gd name="connsiteX1" fmla="*/ 5991726 w 5991726"/>
              <a:gd name="connsiteY1" fmla="*/ 7951 h 1114856"/>
              <a:gd name="connsiteX2" fmla="*/ 0 w 5991726"/>
              <a:gd name="connsiteY2" fmla="*/ 7951 h 1114856"/>
              <a:gd name="connsiteX3" fmla="*/ 4010 w 5991726"/>
              <a:gd name="connsiteY3" fmla="*/ 1114856 h 1114856"/>
              <a:gd name="connsiteX4" fmla="*/ 11961 w 5991726"/>
              <a:gd name="connsiteY4" fmla="*/ 0 h 1114856"/>
              <a:gd name="connsiteX0" fmla="*/ 352 w 5996020"/>
              <a:gd name="connsiteY0" fmla="*/ 0 h 1114856"/>
              <a:gd name="connsiteX1" fmla="*/ 5996020 w 5996020"/>
              <a:gd name="connsiteY1" fmla="*/ 7951 h 1114856"/>
              <a:gd name="connsiteX2" fmla="*/ 4294 w 5996020"/>
              <a:gd name="connsiteY2" fmla="*/ 7951 h 1114856"/>
              <a:gd name="connsiteX3" fmla="*/ 8304 w 5996020"/>
              <a:gd name="connsiteY3" fmla="*/ 1114856 h 1114856"/>
              <a:gd name="connsiteX4" fmla="*/ 352 w 5996020"/>
              <a:gd name="connsiteY4" fmla="*/ 0 h 1114856"/>
              <a:gd name="connsiteX0" fmla="*/ 608 w 5991726"/>
              <a:gd name="connsiteY0" fmla="*/ 0 h 1110307"/>
              <a:gd name="connsiteX1" fmla="*/ 5991726 w 5991726"/>
              <a:gd name="connsiteY1" fmla="*/ 3402 h 1110307"/>
              <a:gd name="connsiteX2" fmla="*/ 0 w 5991726"/>
              <a:gd name="connsiteY2" fmla="*/ 3402 h 1110307"/>
              <a:gd name="connsiteX3" fmla="*/ 4010 w 5991726"/>
              <a:gd name="connsiteY3" fmla="*/ 1110307 h 1110307"/>
              <a:gd name="connsiteX4" fmla="*/ 608 w 5991726"/>
              <a:gd name="connsiteY4" fmla="*/ 0 h 111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1726" h="1110307">
                <a:moveTo>
                  <a:pt x="608" y="0"/>
                </a:moveTo>
                <a:lnTo>
                  <a:pt x="5991726" y="3402"/>
                </a:lnTo>
                <a:lnTo>
                  <a:pt x="0" y="3402"/>
                </a:lnTo>
                <a:cubicBezTo>
                  <a:pt x="1337" y="372370"/>
                  <a:pt x="2673" y="741339"/>
                  <a:pt x="4010" y="1110307"/>
                </a:cubicBezTo>
                <a:cubicBezTo>
                  <a:pt x="6660" y="741339"/>
                  <a:pt x="-2042" y="368968"/>
                  <a:pt x="608" y="0"/>
                </a:cubicBezTo>
                <a:close/>
              </a:path>
            </a:pathLst>
          </a:custGeom>
          <a:noFill/>
          <a:ln>
            <a:solidFill>
              <a:srgbClr val="245A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Picture 35">
            <a:extLst>
              <a:ext uri="{FF2B5EF4-FFF2-40B4-BE49-F238E27FC236}">
                <a16:creationId xmlns:a16="http://schemas.microsoft.com/office/drawing/2014/main" id="{66969EE7-8E25-6F8F-CFE0-580043FB7C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86378" y="26885"/>
            <a:ext cx="287298" cy="286777"/>
          </a:xfrm>
          <a:prstGeom prst="rect">
            <a:avLst/>
          </a:prstGeom>
        </p:spPr>
      </p:pic>
      <p:sp>
        <p:nvSpPr>
          <p:cNvPr id="13" name="Espace réservé du texte 18">
            <a:extLst>
              <a:ext uri="{FF2B5EF4-FFF2-40B4-BE49-F238E27FC236}">
                <a16:creationId xmlns:a16="http://schemas.microsoft.com/office/drawing/2014/main" id="{07565B6E-D941-B3A0-C3FA-DE46070F795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255920" y="281763"/>
            <a:ext cx="8811880" cy="568843"/>
          </a:xfrm>
          <a:prstGeom prst="rect">
            <a:avLst/>
          </a:prstGeom>
        </p:spPr>
        <p:txBody>
          <a:bodyPr/>
          <a:lstStyle>
            <a:lvl1pPr>
              <a:defRPr sz="4000" cap="small" baseline="0">
                <a:solidFill>
                  <a:srgbClr val="245AA6"/>
                </a:solidFill>
                <a:latin typeface="Calibri bold" panose="020F0702030404030204" pitchFamily="34" charset="0"/>
              </a:defRPr>
            </a:lvl1pPr>
          </a:lstStyle>
          <a:p>
            <a:pPr lvl="0"/>
            <a:r>
              <a:rPr lang="fr-FR" sz="4000" cap="small" baseline="0" dirty="0">
                <a:solidFill>
                  <a:srgbClr val="245AA6"/>
                </a:solidFill>
                <a:latin typeface="Calibri bold" panose="020F0702030404030204" pitchFamily="34" charset="0"/>
              </a:rPr>
              <a:t>Titre</a:t>
            </a:r>
            <a:endParaRPr lang="fr-FR" dirty="0"/>
          </a:p>
        </p:txBody>
      </p:sp>
      <p:sp>
        <p:nvSpPr>
          <p:cNvPr id="14" name="Espace réservé du texte 21">
            <a:extLst>
              <a:ext uri="{FF2B5EF4-FFF2-40B4-BE49-F238E27FC236}">
                <a16:creationId xmlns:a16="http://schemas.microsoft.com/office/drawing/2014/main" id="{047E7091-3151-1A9B-3854-9188EC9DC2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637622" y="1105484"/>
            <a:ext cx="8430178" cy="359600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245AA6"/>
                </a:solidFill>
                <a:latin typeface="Calibri bold" panose="020F0702030404030204" pitchFamily="34" charset="0"/>
              </a:defRPr>
            </a:lvl1pPr>
          </a:lstStyle>
          <a:p>
            <a:pPr lvl="0"/>
            <a:r>
              <a:rPr lang="fr-FR" dirty="0"/>
              <a:t>Sous-titre général de la partie </a:t>
            </a:r>
          </a:p>
        </p:txBody>
      </p:sp>
      <p:pic>
        <p:nvPicPr>
          <p:cNvPr id="16" name="object 19">
            <a:extLst>
              <a:ext uri="{FF2B5EF4-FFF2-40B4-BE49-F238E27FC236}">
                <a16:creationId xmlns:a16="http://schemas.microsoft.com/office/drawing/2014/main" id="{AD022EC5-4379-B611-384D-1C1E2FA0A380}"/>
              </a:ext>
            </a:extLst>
          </p:cNvPr>
          <p:cNvPicPr/>
          <p:nvPr userDrawn="1"/>
        </p:nvPicPr>
        <p:blipFill rotWithShape="1">
          <a:blip r:embed="rId4" cstate="print"/>
          <a:srcRect t="2" b="-2"/>
          <a:stretch/>
        </p:blipFill>
        <p:spPr>
          <a:xfrm>
            <a:off x="0" y="962289"/>
            <a:ext cx="2503342" cy="45719"/>
          </a:xfrm>
          <a:prstGeom prst="rect">
            <a:avLst/>
          </a:prstGeom>
        </p:spPr>
      </p:pic>
      <p:sp>
        <p:nvSpPr>
          <p:cNvPr id="18" name="Espace réservé de la date 3">
            <a:extLst>
              <a:ext uri="{FF2B5EF4-FFF2-40B4-BE49-F238E27FC236}">
                <a16:creationId xmlns:a16="http://schemas.microsoft.com/office/drawing/2014/main" id="{D6220AF5-AEA8-2CFC-4D3D-404A2ED9EB38}"/>
              </a:ext>
            </a:extLst>
          </p:cNvPr>
          <p:cNvSpPr txBox="1">
            <a:spLocks/>
          </p:cNvSpPr>
          <p:nvPr userDrawn="1"/>
        </p:nvSpPr>
        <p:spPr>
          <a:xfrm>
            <a:off x="158054" y="63527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245AA6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4FC397-AFA0-4206-9CB5-147247F36FD2}" type="datetimeFigureOut">
              <a:rPr lang="fr-FR" smtClean="0"/>
              <a:pPr/>
              <a:t>07/04/2023</a:t>
            </a:fld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586B24B-9A8F-86FD-2E8E-8B1CE84D46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112" y="6388698"/>
            <a:ext cx="734942" cy="293192"/>
          </a:xfrm>
          <a:prstGeom prst="rect">
            <a:avLst/>
          </a:prstGeom>
        </p:spPr>
      </p:pic>
      <p:sp>
        <p:nvSpPr>
          <p:cNvPr id="2" name="Espace réservé du texte 6">
            <a:extLst>
              <a:ext uri="{FF2B5EF4-FFF2-40B4-BE49-F238E27FC236}">
                <a16:creationId xmlns:a16="http://schemas.microsoft.com/office/drawing/2014/main" id="{1D2E3F9F-5BD2-E051-749E-A6585ABC8D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51684" y="1719963"/>
            <a:ext cx="4616116" cy="45870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aseline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  <a:cs typeface="Calibri Light" panose="020F0302020204030204" pitchFamily="34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B3AFA9A3-7495-95A9-7C6E-5B0BE2B209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5763" y="1699021"/>
            <a:ext cx="3851275" cy="460811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885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2 Contenu text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D3AE4C0-F22B-DAD2-9163-3404DD935699}"/>
              </a:ext>
            </a:extLst>
          </p:cNvPr>
          <p:cNvSpPr/>
          <p:nvPr userDrawn="1"/>
        </p:nvSpPr>
        <p:spPr>
          <a:xfrm>
            <a:off x="9282223" y="0"/>
            <a:ext cx="2909777" cy="6858000"/>
          </a:xfrm>
          <a:prstGeom prst="rect">
            <a:avLst/>
          </a:prstGeom>
          <a:solidFill>
            <a:srgbClr val="245A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49557A-66EA-5500-2F39-C7E94873E75B}"/>
              </a:ext>
            </a:extLst>
          </p:cNvPr>
          <p:cNvSpPr/>
          <p:nvPr userDrawn="1"/>
        </p:nvSpPr>
        <p:spPr>
          <a:xfrm>
            <a:off x="157439" y="170080"/>
            <a:ext cx="5991726" cy="680526"/>
          </a:xfrm>
          <a:custGeom>
            <a:avLst/>
            <a:gdLst>
              <a:gd name="connsiteX0" fmla="*/ 0 w 5987716"/>
              <a:gd name="connsiteY0" fmla="*/ 0 h 1106905"/>
              <a:gd name="connsiteX1" fmla="*/ 5987716 w 5987716"/>
              <a:gd name="connsiteY1" fmla="*/ 0 h 1106905"/>
              <a:gd name="connsiteX2" fmla="*/ 5987716 w 5987716"/>
              <a:gd name="connsiteY2" fmla="*/ 1106905 h 1106905"/>
              <a:gd name="connsiteX3" fmla="*/ 0 w 5987716"/>
              <a:gd name="connsiteY3" fmla="*/ 1106905 h 1106905"/>
              <a:gd name="connsiteX4" fmla="*/ 0 w 5987716"/>
              <a:gd name="connsiteY4" fmla="*/ 0 h 1106905"/>
              <a:gd name="connsiteX0" fmla="*/ 4010 w 5991726"/>
              <a:gd name="connsiteY0" fmla="*/ 0 h 1106905"/>
              <a:gd name="connsiteX1" fmla="*/ 5991726 w 5991726"/>
              <a:gd name="connsiteY1" fmla="*/ 0 h 1106905"/>
              <a:gd name="connsiteX2" fmla="*/ 0 w 5991726"/>
              <a:gd name="connsiteY2" fmla="*/ 0 h 1106905"/>
              <a:gd name="connsiteX3" fmla="*/ 4010 w 5991726"/>
              <a:gd name="connsiteY3" fmla="*/ 1106905 h 1106905"/>
              <a:gd name="connsiteX4" fmla="*/ 4010 w 5991726"/>
              <a:gd name="connsiteY4" fmla="*/ 0 h 1106905"/>
              <a:gd name="connsiteX0" fmla="*/ 11961 w 5991726"/>
              <a:gd name="connsiteY0" fmla="*/ 0 h 1106905"/>
              <a:gd name="connsiteX1" fmla="*/ 5991726 w 5991726"/>
              <a:gd name="connsiteY1" fmla="*/ 0 h 1106905"/>
              <a:gd name="connsiteX2" fmla="*/ 0 w 5991726"/>
              <a:gd name="connsiteY2" fmla="*/ 0 h 1106905"/>
              <a:gd name="connsiteX3" fmla="*/ 4010 w 5991726"/>
              <a:gd name="connsiteY3" fmla="*/ 1106905 h 1106905"/>
              <a:gd name="connsiteX4" fmla="*/ 11961 w 5991726"/>
              <a:gd name="connsiteY4" fmla="*/ 0 h 1106905"/>
              <a:gd name="connsiteX0" fmla="*/ 11961 w 5991726"/>
              <a:gd name="connsiteY0" fmla="*/ 0 h 1114856"/>
              <a:gd name="connsiteX1" fmla="*/ 5991726 w 5991726"/>
              <a:gd name="connsiteY1" fmla="*/ 7951 h 1114856"/>
              <a:gd name="connsiteX2" fmla="*/ 0 w 5991726"/>
              <a:gd name="connsiteY2" fmla="*/ 7951 h 1114856"/>
              <a:gd name="connsiteX3" fmla="*/ 4010 w 5991726"/>
              <a:gd name="connsiteY3" fmla="*/ 1114856 h 1114856"/>
              <a:gd name="connsiteX4" fmla="*/ 11961 w 5991726"/>
              <a:gd name="connsiteY4" fmla="*/ 0 h 1114856"/>
              <a:gd name="connsiteX0" fmla="*/ 352 w 5996020"/>
              <a:gd name="connsiteY0" fmla="*/ 0 h 1114856"/>
              <a:gd name="connsiteX1" fmla="*/ 5996020 w 5996020"/>
              <a:gd name="connsiteY1" fmla="*/ 7951 h 1114856"/>
              <a:gd name="connsiteX2" fmla="*/ 4294 w 5996020"/>
              <a:gd name="connsiteY2" fmla="*/ 7951 h 1114856"/>
              <a:gd name="connsiteX3" fmla="*/ 8304 w 5996020"/>
              <a:gd name="connsiteY3" fmla="*/ 1114856 h 1114856"/>
              <a:gd name="connsiteX4" fmla="*/ 352 w 5996020"/>
              <a:gd name="connsiteY4" fmla="*/ 0 h 1114856"/>
              <a:gd name="connsiteX0" fmla="*/ 608 w 5991726"/>
              <a:gd name="connsiteY0" fmla="*/ 0 h 1110307"/>
              <a:gd name="connsiteX1" fmla="*/ 5991726 w 5991726"/>
              <a:gd name="connsiteY1" fmla="*/ 3402 h 1110307"/>
              <a:gd name="connsiteX2" fmla="*/ 0 w 5991726"/>
              <a:gd name="connsiteY2" fmla="*/ 3402 h 1110307"/>
              <a:gd name="connsiteX3" fmla="*/ 4010 w 5991726"/>
              <a:gd name="connsiteY3" fmla="*/ 1110307 h 1110307"/>
              <a:gd name="connsiteX4" fmla="*/ 608 w 5991726"/>
              <a:gd name="connsiteY4" fmla="*/ 0 h 111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1726" h="1110307">
                <a:moveTo>
                  <a:pt x="608" y="0"/>
                </a:moveTo>
                <a:lnTo>
                  <a:pt x="5991726" y="3402"/>
                </a:lnTo>
                <a:lnTo>
                  <a:pt x="0" y="3402"/>
                </a:lnTo>
                <a:cubicBezTo>
                  <a:pt x="1337" y="372370"/>
                  <a:pt x="2673" y="741339"/>
                  <a:pt x="4010" y="1110307"/>
                </a:cubicBezTo>
                <a:cubicBezTo>
                  <a:pt x="6660" y="741339"/>
                  <a:pt x="-2042" y="368968"/>
                  <a:pt x="608" y="0"/>
                </a:cubicBezTo>
                <a:close/>
              </a:path>
            </a:pathLst>
          </a:custGeom>
          <a:noFill/>
          <a:ln>
            <a:solidFill>
              <a:srgbClr val="245A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Picture 35">
            <a:extLst>
              <a:ext uri="{FF2B5EF4-FFF2-40B4-BE49-F238E27FC236}">
                <a16:creationId xmlns:a16="http://schemas.microsoft.com/office/drawing/2014/main" id="{66969EE7-8E25-6F8F-CFE0-580043FB7C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86378" y="26885"/>
            <a:ext cx="287298" cy="286777"/>
          </a:xfrm>
          <a:prstGeom prst="rect">
            <a:avLst/>
          </a:prstGeom>
        </p:spPr>
      </p:pic>
      <p:sp>
        <p:nvSpPr>
          <p:cNvPr id="13" name="Espace réservé du texte 18">
            <a:extLst>
              <a:ext uri="{FF2B5EF4-FFF2-40B4-BE49-F238E27FC236}">
                <a16:creationId xmlns:a16="http://schemas.microsoft.com/office/drawing/2014/main" id="{07565B6E-D941-B3A0-C3FA-DE46070F795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255920" y="281763"/>
            <a:ext cx="8811880" cy="568843"/>
          </a:xfrm>
          <a:prstGeom prst="rect">
            <a:avLst/>
          </a:prstGeom>
        </p:spPr>
        <p:txBody>
          <a:bodyPr/>
          <a:lstStyle>
            <a:lvl1pPr>
              <a:defRPr sz="4000" cap="small" baseline="0">
                <a:solidFill>
                  <a:srgbClr val="245AA6"/>
                </a:solidFill>
                <a:latin typeface="Calibri bold" panose="020F0702030404030204" pitchFamily="34" charset="0"/>
              </a:defRPr>
            </a:lvl1pPr>
          </a:lstStyle>
          <a:p>
            <a:pPr lvl="0"/>
            <a:r>
              <a:rPr lang="fr-FR" sz="4000" cap="small" baseline="0" dirty="0">
                <a:solidFill>
                  <a:srgbClr val="245AA6"/>
                </a:solidFill>
                <a:latin typeface="Calibri bold" panose="020F0702030404030204" pitchFamily="34" charset="0"/>
              </a:rPr>
              <a:t>Titre</a:t>
            </a:r>
            <a:endParaRPr lang="fr-FR" dirty="0"/>
          </a:p>
        </p:txBody>
      </p:sp>
      <p:sp>
        <p:nvSpPr>
          <p:cNvPr id="14" name="Espace réservé du texte 21">
            <a:extLst>
              <a:ext uri="{FF2B5EF4-FFF2-40B4-BE49-F238E27FC236}">
                <a16:creationId xmlns:a16="http://schemas.microsoft.com/office/drawing/2014/main" id="{047E7091-3151-1A9B-3854-9188EC9DC2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637622" y="1105484"/>
            <a:ext cx="8430178" cy="359600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245AA6"/>
                </a:solidFill>
                <a:latin typeface="Calibri bold" panose="020F0702030404030204" pitchFamily="34" charset="0"/>
              </a:defRPr>
            </a:lvl1pPr>
          </a:lstStyle>
          <a:p>
            <a:pPr lvl="0"/>
            <a:r>
              <a:rPr lang="fr-FR" dirty="0"/>
              <a:t>Sous-titre général de la partie </a:t>
            </a:r>
          </a:p>
        </p:txBody>
      </p:sp>
      <p:pic>
        <p:nvPicPr>
          <p:cNvPr id="16" name="object 19">
            <a:extLst>
              <a:ext uri="{FF2B5EF4-FFF2-40B4-BE49-F238E27FC236}">
                <a16:creationId xmlns:a16="http://schemas.microsoft.com/office/drawing/2014/main" id="{AD022EC5-4379-B611-384D-1C1E2FA0A380}"/>
              </a:ext>
            </a:extLst>
          </p:cNvPr>
          <p:cNvPicPr/>
          <p:nvPr userDrawn="1"/>
        </p:nvPicPr>
        <p:blipFill rotWithShape="1">
          <a:blip r:embed="rId4" cstate="print"/>
          <a:srcRect t="2" b="-2"/>
          <a:stretch/>
        </p:blipFill>
        <p:spPr>
          <a:xfrm>
            <a:off x="0" y="962289"/>
            <a:ext cx="2503342" cy="45719"/>
          </a:xfrm>
          <a:prstGeom prst="rect">
            <a:avLst/>
          </a:prstGeom>
        </p:spPr>
      </p:pic>
      <p:sp>
        <p:nvSpPr>
          <p:cNvPr id="18" name="Espace réservé de la date 3">
            <a:extLst>
              <a:ext uri="{FF2B5EF4-FFF2-40B4-BE49-F238E27FC236}">
                <a16:creationId xmlns:a16="http://schemas.microsoft.com/office/drawing/2014/main" id="{D6220AF5-AEA8-2CFC-4D3D-404A2ED9EB38}"/>
              </a:ext>
            </a:extLst>
          </p:cNvPr>
          <p:cNvSpPr txBox="1">
            <a:spLocks/>
          </p:cNvSpPr>
          <p:nvPr userDrawn="1"/>
        </p:nvSpPr>
        <p:spPr>
          <a:xfrm>
            <a:off x="158054" y="63527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245AA6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4FC397-AFA0-4206-9CB5-147247F36FD2}" type="datetimeFigureOut">
              <a:rPr lang="fr-FR" smtClean="0"/>
              <a:pPr/>
              <a:t>07/04/2023</a:t>
            </a:fld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586B24B-9A8F-86FD-2E8E-8B1CE84D46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112" y="6484954"/>
            <a:ext cx="734942" cy="293192"/>
          </a:xfrm>
          <a:prstGeom prst="rect">
            <a:avLst/>
          </a:prstGeom>
        </p:spPr>
      </p:pic>
      <p:sp>
        <p:nvSpPr>
          <p:cNvPr id="2" name="Espace réservé du texte 6">
            <a:extLst>
              <a:ext uri="{FF2B5EF4-FFF2-40B4-BE49-F238E27FC236}">
                <a16:creationId xmlns:a16="http://schemas.microsoft.com/office/drawing/2014/main" id="{1D2E3F9F-5BD2-E051-749E-A6585ABC8D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4688" y="1719963"/>
            <a:ext cx="6990353" cy="45870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aseline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  <a:cs typeface="Calibri Light" panose="020F0302020204030204" pitchFamily="34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ECDE25-92E3-60A9-8E46-5CB7EEAC9C9E}"/>
              </a:ext>
            </a:extLst>
          </p:cNvPr>
          <p:cNvSpPr/>
          <p:nvPr userDrawn="1"/>
        </p:nvSpPr>
        <p:spPr>
          <a:xfrm>
            <a:off x="7485811" y="1611230"/>
            <a:ext cx="4548448" cy="2372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/>
          </a:p>
        </p:txBody>
      </p:sp>
      <p:sp>
        <p:nvSpPr>
          <p:cNvPr id="5" name="Espace réservé pour une image  3">
            <a:extLst>
              <a:ext uri="{FF2B5EF4-FFF2-40B4-BE49-F238E27FC236}">
                <a16:creationId xmlns:a16="http://schemas.microsoft.com/office/drawing/2014/main" id="{EED6919A-62ED-0112-FC26-B3414A420F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97843" y="1710929"/>
            <a:ext cx="4429469" cy="2170992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B85E6E-5790-DC54-79FB-49783822D078}"/>
              </a:ext>
            </a:extLst>
          </p:cNvPr>
          <p:cNvSpPr/>
          <p:nvPr userDrawn="1"/>
        </p:nvSpPr>
        <p:spPr>
          <a:xfrm>
            <a:off x="7481496" y="4071365"/>
            <a:ext cx="4548448" cy="2372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/>
          </a:p>
        </p:txBody>
      </p:sp>
      <p:sp>
        <p:nvSpPr>
          <p:cNvPr id="6" name="Espace réservé pour une image  3">
            <a:extLst>
              <a:ext uri="{FF2B5EF4-FFF2-40B4-BE49-F238E27FC236}">
                <a16:creationId xmlns:a16="http://schemas.microsoft.com/office/drawing/2014/main" id="{419F85BF-4A9D-4CC7-D709-CA4DE8211B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97843" y="4160087"/>
            <a:ext cx="4429469" cy="2170992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8825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0BA3EEEC-35DC-600C-3F74-9111711BA348}"/>
              </a:ext>
            </a:extLst>
          </p:cNvPr>
          <p:cNvSpPr txBox="1">
            <a:spLocks/>
          </p:cNvSpPr>
          <p:nvPr userDrawn="1"/>
        </p:nvSpPr>
        <p:spPr>
          <a:xfrm>
            <a:off x="9501963" y="3600625"/>
            <a:ext cx="381886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latin typeface="Calibri bold" panose="020F0702030404030204" pitchFamily="34" charset="0"/>
                <a:cs typeface="Calibri bold" panose="020F0702030404030204" pitchFamily="34" charset="0"/>
              </a:rPr>
              <a:t>Intervenant(s) :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FCE736BD-702D-75E3-EE49-5637501CD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088" y="2857500"/>
            <a:ext cx="106538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Pour la première page du </a:t>
            </a:r>
            <a:r>
              <a:rPr lang="en-US" dirty="0" err="1"/>
              <a:t>diaporama</a:t>
            </a:r>
            <a:r>
              <a:rPr lang="en-US" dirty="0"/>
              <a:t> : </a:t>
            </a:r>
            <a:r>
              <a:rPr lang="en-US" dirty="0" err="1"/>
              <a:t>mettre</a:t>
            </a:r>
            <a:r>
              <a:rPr lang="en-US" dirty="0"/>
              <a:t> la slide </a:t>
            </a:r>
            <a:r>
              <a:rPr lang="en-US" dirty="0" err="1"/>
              <a:t>titre</a:t>
            </a:r>
            <a:r>
              <a:rPr lang="en-US" dirty="0"/>
              <a:t> avec </a:t>
            </a:r>
            <a:r>
              <a:rPr lang="en-US" dirty="0" err="1"/>
              <a:t>plusieurs</a:t>
            </a:r>
            <a:r>
              <a:rPr lang="en-US" dirty="0"/>
              <a:t> photos, qui </a:t>
            </a:r>
            <a:r>
              <a:rPr lang="en-US" dirty="0" err="1"/>
              <a:t>doivent</a:t>
            </a:r>
            <a:r>
              <a:rPr lang="en-US" dirty="0"/>
              <a:t> </a:t>
            </a:r>
            <a:r>
              <a:rPr lang="en-US" dirty="0" err="1"/>
              <a:t>être</a:t>
            </a:r>
            <a:r>
              <a:rPr lang="en-US" dirty="0"/>
              <a:t> </a:t>
            </a:r>
            <a:r>
              <a:rPr lang="en-US" dirty="0" err="1"/>
              <a:t>adpatées</a:t>
            </a:r>
            <a:r>
              <a:rPr lang="en-US" dirty="0"/>
              <a:t> au </a:t>
            </a:r>
            <a:r>
              <a:rPr lang="en-US" dirty="0" err="1"/>
              <a:t>sujet</a:t>
            </a:r>
            <a:r>
              <a:rPr lang="en-US" dirty="0"/>
              <a:t> de la presentation </a:t>
            </a:r>
            <a:br>
              <a:rPr lang="en-US" dirty="0"/>
            </a:b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mettre</a:t>
            </a:r>
            <a:r>
              <a:rPr lang="en-US" dirty="0"/>
              <a:t> la slide avec la photo de la </a:t>
            </a:r>
            <a:r>
              <a:rPr lang="en-US" dirty="0" err="1"/>
              <a:t>charte</a:t>
            </a:r>
            <a:r>
              <a:rPr lang="en-US" dirty="0"/>
              <a:t> (photo avec la fille)</a:t>
            </a:r>
          </a:p>
        </p:txBody>
      </p:sp>
    </p:spTree>
    <p:extLst>
      <p:ext uri="{BB962C8B-B14F-4D97-AF65-F5344CB8AC3E}">
        <p14:creationId xmlns:p14="http://schemas.microsoft.com/office/powerpoint/2010/main" val="1692486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77" r:id="rId5"/>
    <p:sldLayoutId id="2147483678" r:id="rId6"/>
    <p:sldLayoutId id="2147483679" r:id="rId7"/>
    <p:sldLayoutId id="2147483675" r:id="rId8"/>
    <p:sldLayoutId id="2147483676" r:id="rId9"/>
    <p:sldLayoutId id="2147483686" r:id="rId10"/>
    <p:sldLayoutId id="2147483687" r:id="rId11"/>
    <p:sldLayoutId id="2147483690" r:id="rId12"/>
    <p:sldLayoutId id="2147483691" r:id="rId13"/>
    <p:sldLayoutId id="2147483692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8" r:id="rId21"/>
    <p:sldLayoutId id="2147483689" r:id="rId2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200" b="0" kern="1200">
          <a:solidFill>
            <a:schemeClr val="bg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1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EF3BC0D-1573-BBFC-8006-61DA81BEA3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4000" dirty="0"/>
              <a:t>Qualité de l’air et décarbonation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53021B9-CAAE-97BA-999F-56110AE41E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Damien PIGA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E3AE27A-6867-4016-2CF0-44D651E179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06 20 04 90 63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A91FC84-04BD-B82A-D31F-9151D0D0F4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Directeur Innovation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4542E71-F9B5-3D44-09EE-1982BD5F9F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damien.piga@atmosud.org</a:t>
            </a:r>
          </a:p>
        </p:txBody>
      </p:sp>
      <p:sp>
        <p:nvSpPr>
          <p:cNvPr id="7" name="Espace réservé du texte 1">
            <a:extLst>
              <a:ext uri="{FF2B5EF4-FFF2-40B4-BE49-F238E27FC236}">
                <a16:creationId xmlns:a16="http://schemas.microsoft.com/office/drawing/2014/main" id="{769B27BA-BC5A-7471-BB42-DA2DD4597DCC}"/>
              </a:ext>
            </a:extLst>
          </p:cNvPr>
          <p:cNvSpPr txBox="1">
            <a:spLocks/>
          </p:cNvSpPr>
          <p:nvPr/>
        </p:nvSpPr>
        <p:spPr>
          <a:xfrm>
            <a:off x="1922099" y="5412953"/>
            <a:ext cx="7645400" cy="85699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500" b="0" kern="1200" cap="small" baseline="0">
                <a:solidFill>
                  <a:srgbClr val="245AA6"/>
                </a:solidFill>
                <a:latin typeface="Calibri bold" panose="020F07020304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>
                <a:solidFill>
                  <a:srgbClr val="00B0F0"/>
                </a:solidFill>
              </a:rPr>
              <a:t>Quels enjeux pour les transports sur la région ?</a:t>
            </a:r>
          </a:p>
        </p:txBody>
      </p:sp>
    </p:spTree>
    <p:extLst>
      <p:ext uri="{BB962C8B-B14F-4D97-AF65-F5344CB8AC3E}">
        <p14:creationId xmlns:p14="http://schemas.microsoft.com/office/powerpoint/2010/main" val="173181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C1E0DAF-273A-0C4C-5967-E2E2EB3272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Pour résumer …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43AACB4-4A7E-3AAB-D7EF-B9F3D16C6A42}"/>
              </a:ext>
            </a:extLst>
          </p:cNvPr>
          <p:cNvSpPr txBox="1"/>
          <p:nvPr/>
        </p:nvSpPr>
        <p:spPr>
          <a:xfrm>
            <a:off x="135104" y="1140549"/>
            <a:ext cx="11872912" cy="96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8009" lvl="1" indent="-342900" algn="just">
              <a:lnSpc>
                <a:spcPct val="150000"/>
              </a:lnSpc>
              <a:buClr>
                <a:srgbClr val="167BB3"/>
              </a:buClr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</a:rPr>
              <a:t>Les principales zones d’exposition chronique dans nos agglomérations se situent en proximité des axes routiers majeurs et dans les zones urbaines denses</a:t>
            </a:r>
            <a:endParaRPr lang="fr-FR" altLang="fr-FR" sz="2000" b="1" dirty="0">
              <a:solidFill>
                <a:srgbClr val="265AA6"/>
              </a:solidFill>
              <a:latin typeface="Calibri Light" panose="020F0302020204030204" pitchFamily="34" charset="0"/>
              <a:ea typeface="Cooper Hewitt" panose="020B0604020202020204" charset="0"/>
            </a:endParaRPr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C533EFC-ADB1-2ED0-B4B1-A33A97D676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788684"/>
              </p:ext>
            </p:extLst>
          </p:nvPr>
        </p:nvGraphicFramePr>
        <p:xfrm>
          <a:off x="1950447" y="2298696"/>
          <a:ext cx="829110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7227">
                  <a:extLst>
                    <a:ext uri="{9D8B030D-6E8A-4147-A177-3AD203B41FA5}">
                      <a16:colId xmlns:a16="http://schemas.microsoft.com/office/drawing/2014/main" val="3112685383"/>
                    </a:ext>
                  </a:extLst>
                </a:gridCol>
                <a:gridCol w="1062681">
                  <a:extLst>
                    <a:ext uri="{9D8B030D-6E8A-4147-A177-3AD203B41FA5}">
                      <a16:colId xmlns:a16="http://schemas.microsoft.com/office/drawing/2014/main" val="280380984"/>
                    </a:ext>
                  </a:extLst>
                </a:gridCol>
                <a:gridCol w="1383957">
                  <a:extLst>
                    <a:ext uri="{9D8B030D-6E8A-4147-A177-3AD203B41FA5}">
                      <a16:colId xmlns:a16="http://schemas.microsoft.com/office/drawing/2014/main" val="2742904268"/>
                    </a:ext>
                  </a:extLst>
                </a:gridCol>
                <a:gridCol w="1627239">
                  <a:extLst>
                    <a:ext uri="{9D8B030D-6E8A-4147-A177-3AD203B41FA5}">
                      <a16:colId xmlns:a16="http://schemas.microsoft.com/office/drawing/2014/main" val="21653573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Marseille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Toulon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Nice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2743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Dépassement d’une Valeur Limite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4 500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&gt; 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2926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Dépassement d’une Ligne directrice OMS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813684"/>
                  </a:ext>
                </a:extLst>
              </a:tr>
            </a:tbl>
          </a:graphicData>
        </a:graphic>
      </p:graphicFrame>
      <p:pic>
        <p:nvPicPr>
          <p:cNvPr id="7" name="Image 6" descr="Une image contenant carte&#10;&#10;Description générée automatiquement">
            <a:extLst>
              <a:ext uri="{FF2B5EF4-FFF2-40B4-BE49-F238E27FC236}">
                <a16:creationId xmlns:a16="http://schemas.microsoft.com/office/drawing/2014/main" id="{E7BFAB2D-11C3-EF17-E1E5-1AD21BF4D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199" y="3601406"/>
            <a:ext cx="2973052" cy="3132000"/>
          </a:xfrm>
          <a:prstGeom prst="rect">
            <a:avLst/>
          </a:prstGeom>
        </p:spPr>
      </p:pic>
      <p:pic>
        <p:nvPicPr>
          <p:cNvPr id="8" name="Image 7" descr="Une image contenant carte&#10;&#10;Description générée automatiquement">
            <a:extLst>
              <a:ext uri="{FF2B5EF4-FFF2-40B4-BE49-F238E27FC236}">
                <a16:creationId xmlns:a16="http://schemas.microsoft.com/office/drawing/2014/main" id="{FA805A6A-F17F-E559-B617-33C20598B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45" y="3601406"/>
            <a:ext cx="3146433" cy="3132000"/>
          </a:xfrm>
          <a:prstGeom prst="rect">
            <a:avLst/>
          </a:prstGeom>
        </p:spPr>
      </p:pic>
      <p:pic>
        <p:nvPicPr>
          <p:cNvPr id="9" name="Image 8" descr="Une image contenant carte&#10;&#10;Description générée automatiquement">
            <a:extLst>
              <a:ext uri="{FF2B5EF4-FFF2-40B4-BE49-F238E27FC236}">
                <a16:creationId xmlns:a16="http://schemas.microsoft.com/office/drawing/2014/main" id="{D3E43C47-E629-B0A6-7FE3-ECBC5E0FD9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473" y="3601406"/>
            <a:ext cx="3144776" cy="31303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01585F6-3561-32DA-E2AA-9AE558DC83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7" t="60959" r="82149" b="4603"/>
          <a:stretch/>
        </p:blipFill>
        <p:spPr>
          <a:xfrm>
            <a:off x="10746386" y="3601406"/>
            <a:ext cx="1140814" cy="1693111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3402437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C1E0DAF-273A-0C4C-5967-E2E2EB3272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La situation s’améliore depuis 10 ans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046A243-4C20-ABCF-6151-32D5FA21DA56}"/>
              </a:ext>
            </a:extLst>
          </p:cNvPr>
          <p:cNvSpPr txBox="1"/>
          <p:nvPr/>
        </p:nvSpPr>
        <p:spPr>
          <a:xfrm rot="16200000">
            <a:off x="275957" y="3565681"/>
            <a:ext cx="2862633" cy="307777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157269" lvl="1" algn="ctr" defTabSz="914388" fontAlgn="base">
              <a:spcBef>
                <a:spcPts val="1200"/>
              </a:spcBef>
              <a:spcAft>
                <a:spcPct val="0"/>
              </a:spcAft>
              <a:buClr>
                <a:srgbClr val="CA0029"/>
              </a:buClr>
              <a:defRPr/>
            </a:pPr>
            <a:r>
              <a:rPr lang="fr-FR" sz="1400" b="1" dirty="0">
                <a:solidFill>
                  <a:srgbClr val="265AA6"/>
                </a:solidFill>
                <a:latin typeface="Calibri Light" panose="020F0302020204030204" pitchFamily="34" charset="0"/>
              </a:rPr>
              <a:t>Nombre de personnes</a:t>
            </a:r>
            <a:endParaRPr lang="fr-FR" sz="1400" dirty="0">
              <a:solidFill>
                <a:srgbClr val="265AA6"/>
              </a:solidFill>
              <a:latin typeface="Calibri Light" panose="020F030202020403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31B04B9-795D-B1E7-A5FE-1D28DF736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160" y="1507763"/>
            <a:ext cx="8251680" cy="523916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5857EB6-A2CA-5E84-D0BE-1D8153D969B1}"/>
              </a:ext>
            </a:extLst>
          </p:cNvPr>
          <p:cNvSpPr txBox="1"/>
          <p:nvPr/>
        </p:nvSpPr>
        <p:spPr>
          <a:xfrm>
            <a:off x="3102863" y="1307708"/>
            <a:ext cx="5986273" cy="40011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157269" lvl="1" algn="ctr" defTabSz="914388" fontAlgn="base">
              <a:spcBef>
                <a:spcPts val="1200"/>
              </a:spcBef>
              <a:spcAft>
                <a:spcPct val="0"/>
              </a:spcAft>
              <a:buClr>
                <a:srgbClr val="CA0029"/>
              </a:buClr>
              <a:defRPr/>
            </a:pPr>
            <a:r>
              <a:rPr lang="fr-FR" sz="2000" b="1" dirty="0">
                <a:solidFill>
                  <a:srgbClr val="265AA6"/>
                </a:solidFill>
                <a:latin typeface="Calibri Light" panose="020F0302020204030204" pitchFamily="34" charset="0"/>
              </a:rPr>
              <a:t>Multi-exposition des populations – Métropole AMP</a:t>
            </a:r>
            <a:endParaRPr lang="fr-FR" sz="2000" dirty="0">
              <a:solidFill>
                <a:srgbClr val="265AA6"/>
              </a:solidFill>
              <a:latin typeface="Calibri Light" panose="020F030202020403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4F45F82-1EA3-0133-75E8-E1B2918C4131}"/>
              </a:ext>
            </a:extLst>
          </p:cNvPr>
          <p:cNvSpPr txBox="1"/>
          <p:nvPr/>
        </p:nvSpPr>
        <p:spPr>
          <a:xfrm>
            <a:off x="3963843" y="5698476"/>
            <a:ext cx="3770589" cy="307777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157269" lvl="1" algn="ctr" defTabSz="914388" fontAlgn="base">
              <a:spcBef>
                <a:spcPts val="1200"/>
              </a:spcBef>
              <a:spcAft>
                <a:spcPct val="0"/>
              </a:spcAft>
              <a:buClr>
                <a:srgbClr val="CA0029"/>
              </a:buClr>
              <a:defRPr/>
            </a:pPr>
            <a:r>
              <a:rPr lang="fr-FR" sz="1400" b="1" dirty="0">
                <a:solidFill>
                  <a:srgbClr val="265AA6"/>
                </a:solidFill>
                <a:latin typeface="Calibri Light" panose="020F0302020204030204" pitchFamily="34" charset="0"/>
              </a:rPr>
              <a:t>ICAIR</a:t>
            </a:r>
            <a:r>
              <a:rPr lang="fr-FR" sz="1100" b="1" dirty="0">
                <a:solidFill>
                  <a:srgbClr val="265AA6"/>
                </a:solidFill>
                <a:latin typeface="Calibri Light" panose="020F0302020204030204" pitchFamily="34" charset="0"/>
              </a:rPr>
              <a:t>365</a:t>
            </a:r>
            <a:endParaRPr lang="fr-FR" sz="1400" dirty="0">
              <a:solidFill>
                <a:srgbClr val="265AA6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29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53B9924-0A5A-1AAA-3624-A068481A6942}"/>
              </a:ext>
            </a:extLst>
          </p:cNvPr>
          <p:cNvSpPr txBox="1"/>
          <p:nvPr/>
        </p:nvSpPr>
        <p:spPr>
          <a:xfrm>
            <a:off x="135104" y="1325900"/>
            <a:ext cx="11872912" cy="6507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8009" lvl="1" indent="-342900" algn="just">
              <a:lnSpc>
                <a:spcPct val="150000"/>
              </a:lnSpc>
              <a:buClr>
                <a:srgbClr val="167BB3"/>
              </a:buClr>
              <a:buFont typeface="Arial" panose="020B0604020202020204" pitchFamily="34" charset="0"/>
              <a:buChar char="•"/>
            </a:pPr>
            <a:r>
              <a:rPr lang="fr-FR" altLang="fr-FR" sz="2000" u="sng" dirty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</a:rPr>
              <a:t>Levier activité </a:t>
            </a:r>
            <a:r>
              <a:rPr lang="fr-FR" altLang="fr-FR" sz="2000" dirty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</a:rPr>
              <a:t>: </a:t>
            </a:r>
          </a:p>
          <a:p>
            <a:pPr marL="1255209" lvl="2" indent="-342900" algn="just">
              <a:lnSpc>
                <a:spcPct val="150000"/>
              </a:lnSpc>
              <a:buClr>
                <a:srgbClr val="167BB3"/>
              </a:buClr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</a:rPr>
              <a:t>Réduire le besoin de la source de pollution </a:t>
            </a:r>
          </a:p>
          <a:p>
            <a:pPr marL="1712409" lvl="3" indent="-342900" algn="just">
              <a:lnSpc>
                <a:spcPct val="150000"/>
              </a:lnSpc>
              <a:buClr>
                <a:srgbClr val="167BB3"/>
              </a:buClr>
              <a:buFont typeface="Wingdings" panose="05000000000000000000" pitchFamily="2" charset="2"/>
              <a:buChar char="Ø"/>
            </a:pPr>
            <a:r>
              <a:rPr lang="fr-FR" altLang="fr-FR" sz="2000" dirty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</a:rPr>
              <a:t>réduction des déplacements</a:t>
            </a:r>
          </a:p>
          <a:p>
            <a:pPr marL="798009" lvl="1" indent="-342900" algn="just">
              <a:lnSpc>
                <a:spcPct val="150000"/>
              </a:lnSpc>
              <a:buClr>
                <a:srgbClr val="167BB3"/>
              </a:buClr>
              <a:buFont typeface="Arial" panose="020B0604020202020204" pitchFamily="34" charset="0"/>
              <a:buChar char="•"/>
            </a:pPr>
            <a:r>
              <a:rPr lang="fr-FR" altLang="fr-FR" sz="2000" u="sng" dirty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</a:rPr>
              <a:t>Levier pratique : </a:t>
            </a:r>
          </a:p>
          <a:p>
            <a:pPr marL="1255209" lvl="2" indent="-342900" algn="just">
              <a:lnSpc>
                <a:spcPct val="150000"/>
              </a:lnSpc>
              <a:buClr>
                <a:srgbClr val="167BB3"/>
              </a:buClr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</a:rPr>
              <a:t>Moduler l’usage de la source de pollution </a:t>
            </a:r>
          </a:p>
          <a:p>
            <a:pPr marL="1712409" lvl="3" indent="-342900" algn="just">
              <a:lnSpc>
                <a:spcPct val="150000"/>
              </a:lnSpc>
              <a:buClr>
                <a:srgbClr val="167BB3"/>
              </a:buClr>
              <a:buFont typeface="Wingdings" panose="05000000000000000000" pitchFamily="2" charset="2"/>
              <a:buChar char="Ø"/>
            </a:pPr>
            <a:r>
              <a:rPr lang="fr-FR" altLang="fr-FR" sz="2000" dirty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</a:rPr>
              <a:t>se déplacer autrement</a:t>
            </a:r>
          </a:p>
          <a:p>
            <a:pPr marL="798009" lvl="1" indent="-342900" algn="just">
              <a:lnSpc>
                <a:spcPct val="150000"/>
              </a:lnSpc>
              <a:buClr>
                <a:srgbClr val="167BB3"/>
              </a:buClr>
              <a:buFont typeface="Arial" panose="020B0604020202020204" pitchFamily="34" charset="0"/>
              <a:buChar char="•"/>
            </a:pPr>
            <a:r>
              <a:rPr lang="fr-FR" altLang="fr-FR" sz="2000" u="sng" dirty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</a:rPr>
              <a:t>Levier technologique: </a:t>
            </a:r>
          </a:p>
          <a:p>
            <a:pPr marL="1255209" lvl="2" indent="-342900" algn="just">
              <a:lnSpc>
                <a:spcPct val="150000"/>
              </a:lnSpc>
              <a:buClr>
                <a:srgbClr val="167BB3"/>
              </a:buClr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</a:rPr>
              <a:t>Réduire l’intensité de la source de pollution </a:t>
            </a:r>
          </a:p>
          <a:p>
            <a:pPr marL="1712409" lvl="3" indent="-342900" algn="just">
              <a:lnSpc>
                <a:spcPct val="150000"/>
              </a:lnSpc>
              <a:buClr>
                <a:srgbClr val="167BB3"/>
              </a:buClr>
              <a:buFont typeface="Wingdings" panose="05000000000000000000" pitchFamily="2" charset="2"/>
              <a:buChar char="Ø"/>
            </a:pPr>
            <a:r>
              <a:rPr lang="fr-FR" altLang="fr-FR" sz="2000" dirty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</a:rPr>
              <a:t>progrès technologique</a:t>
            </a:r>
          </a:p>
          <a:p>
            <a:pPr marL="798009" lvl="1" indent="-342900" algn="just">
              <a:lnSpc>
                <a:spcPct val="150000"/>
              </a:lnSpc>
              <a:buClr>
                <a:srgbClr val="167BB3"/>
              </a:buClr>
              <a:buFont typeface="Arial" panose="020B0604020202020204" pitchFamily="34" charset="0"/>
              <a:buChar char="•"/>
            </a:pPr>
            <a:r>
              <a:rPr lang="fr-FR" altLang="fr-FR" sz="2000" u="sng" dirty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</a:rPr>
              <a:t>Levier aménagement </a:t>
            </a:r>
            <a:r>
              <a:rPr lang="fr-FR" altLang="fr-FR" sz="2000" dirty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</a:rPr>
              <a:t>:</a:t>
            </a:r>
          </a:p>
          <a:p>
            <a:pPr marL="1255209" lvl="2" indent="-342900" algn="just">
              <a:lnSpc>
                <a:spcPct val="150000"/>
              </a:lnSpc>
              <a:buClr>
                <a:srgbClr val="167BB3"/>
              </a:buClr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</a:rPr>
              <a:t>Améliorer l’environnement de la source </a:t>
            </a:r>
          </a:p>
          <a:p>
            <a:pPr marL="1712409" lvl="3" indent="-342900" algn="just">
              <a:lnSpc>
                <a:spcPct val="150000"/>
              </a:lnSpc>
              <a:buClr>
                <a:srgbClr val="167BB3"/>
              </a:buClr>
              <a:buFont typeface="Wingdings" panose="05000000000000000000" pitchFamily="2" charset="2"/>
              <a:buChar char="Ø"/>
            </a:pPr>
            <a:r>
              <a:rPr lang="fr-FR" altLang="fr-FR" sz="2000" dirty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</a:rPr>
              <a:t>aménagement</a:t>
            </a:r>
          </a:p>
          <a:p>
            <a:pPr marL="912309" lvl="2" algn="just">
              <a:lnSpc>
                <a:spcPct val="150000"/>
              </a:lnSpc>
              <a:buClr>
                <a:srgbClr val="167BB3"/>
              </a:buClr>
            </a:pPr>
            <a:endParaRPr lang="fr-FR" altLang="fr-FR" sz="2000" dirty="0">
              <a:solidFill>
                <a:srgbClr val="265AA6"/>
              </a:solidFill>
              <a:latin typeface="Calibri Light" panose="020F0302020204030204" pitchFamily="34" charset="0"/>
              <a:ea typeface="Cooper Hewitt" panose="020B0604020202020204" charset="0"/>
            </a:endParaRPr>
          </a:p>
          <a:p>
            <a:pPr marL="798009" lvl="1" indent="-342900" algn="just">
              <a:lnSpc>
                <a:spcPct val="150000"/>
              </a:lnSpc>
              <a:buClr>
                <a:srgbClr val="167BB3"/>
              </a:buClr>
              <a:buFont typeface="Arial" panose="020B0604020202020204" pitchFamily="34" charset="0"/>
              <a:buChar char="•"/>
            </a:pPr>
            <a:endParaRPr lang="fr-FR" altLang="fr-FR" sz="2000" dirty="0">
              <a:solidFill>
                <a:srgbClr val="265AA6"/>
              </a:solidFill>
              <a:latin typeface="Calibri Light" panose="020F0302020204030204" pitchFamily="34" charset="0"/>
              <a:ea typeface="Cooper Hewitt" panose="020B0604020202020204" charset="0"/>
            </a:endParaRP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C1E0DAF-273A-0C4C-5967-E2E2EB3272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Quelles solutions d’amélioration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9F1650B-A969-5CBE-C6EC-AC868FE57733}"/>
              </a:ext>
            </a:extLst>
          </p:cNvPr>
          <p:cNvSpPr txBox="1"/>
          <p:nvPr/>
        </p:nvSpPr>
        <p:spPr>
          <a:xfrm>
            <a:off x="6767509" y="1026480"/>
            <a:ext cx="2148815" cy="101566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157269" lvl="1" algn="ctr" defTabSz="914388" fontAlgn="base">
              <a:spcAft>
                <a:spcPct val="0"/>
              </a:spcAft>
              <a:buClr>
                <a:srgbClr val="CA0029"/>
              </a:buClr>
              <a:defRPr/>
            </a:pPr>
            <a:r>
              <a:rPr lang="fr-FR" sz="2000" b="1" dirty="0">
                <a:solidFill>
                  <a:srgbClr val="265AA6"/>
                </a:solidFill>
                <a:latin typeface="Calibri Light" panose="020F0302020204030204" pitchFamily="34" charset="0"/>
              </a:rPr>
              <a:t>Transport </a:t>
            </a:r>
          </a:p>
          <a:p>
            <a:pPr marL="157269" lvl="1" algn="ctr" defTabSz="914388" fontAlgn="base">
              <a:spcAft>
                <a:spcPct val="0"/>
              </a:spcAft>
              <a:buClr>
                <a:srgbClr val="CA0029"/>
              </a:buClr>
              <a:defRPr/>
            </a:pPr>
            <a:r>
              <a:rPr lang="fr-FR" sz="2000" b="1" dirty="0">
                <a:solidFill>
                  <a:srgbClr val="265AA6"/>
                </a:solidFill>
                <a:latin typeface="Calibri Light" panose="020F0302020204030204" pitchFamily="34" charset="0"/>
              </a:rPr>
              <a:t>=</a:t>
            </a:r>
          </a:p>
          <a:p>
            <a:pPr marL="157269" lvl="1" algn="ctr" defTabSz="914388" fontAlgn="base">
              <a:spcAft>
                <a:spcPct val="0"/>
              </a:spcAft>
              <a:buClr>
                <a:srgbClr val="CA0029"/>
              </a:buClr>
              <a:defRPr/>
            </a:pPr>
            <a:r>
              <a:rPr lang="fr-FR" sz="2000" b="1" dirty="0">
                <a:solidFill>
                  <a:srgbClr val="265AA6"/>
                </a:solidFill>
                <a:latin typeface="Calibri Light" panose="020F0302020204030204" pitchFamily="34" charset="0"/>
              </a:rPr>
              <a:t> Déplacement</a:t>
            </a:r>
            <a:endParaRPr lang="fr-FR" sz="2000" dirty="0">
              <a:solidFill>
                <a:srgbClr val="265AA6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F2176A1-A963-579F-582E-B203CD312D2D}"/>
              </a:ext>
            </a:extLst>
          </p:cNvPr>
          <p:cNvGrpSpPr/>
          <p:nvPr/>
        </p:nvGrpSpPr>
        <p:grpSpPr>
          <a:xfrm>
            <a:off x="9671458" y="790030"/>
            <a:ext cx="2653744" cy="2476989"/>
            <a:chOff x="9438494" y="850606"/>
            <a:chExt cx="2653744" cy="2476989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8A4D9FE-47EA-798A-BF08-18E4263FE0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947" r="21684"/>
            <a:stretch/>
          </p:blipFill>
          <p:spPr>
            <a:xfrm>
              <a:off x="9438494" y="850606"/>
              <a:ext cx="2280263" cy="2275472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E6BDBF0-A71F-4818-9994-A37E2C8653EB}"/>
                </a:ext>
              </a:extLst>
            </p:cNvPr>
            <p:cNvSpPr txBox="1"/>
            <p:nvPr/>
          </p:nvSpPr>
          <p:spPr>
            <a:xfrm>
              <a:off x="9958638" y="3081374"/>
              <a:ext cx="2133600" cy="24622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>
              <a:spAutoFit/>
            </a:bodyPr>
            <a:lstStyle/>
            <a:p>
              <a:pPr marL="157269" lvl="1" algn="ctr" defTabSz="914388" fontAlgn="base">
                <a:spcBef>
                  <a:spcPts val="1200"/>
                </a:spcBef>
                <a:spcAft>
                  <a:spcPct val="0"/>
                </a:spcAft>
                <a:buClr>
                  <a:srgbClr val="CA0029"/>
                </a:buClr>
                <a:defRPr/>
              </a:pPr>
              <a:r>
                <a:rPr lang="fr-FR" sz="1000" b="1" i="1" dirty="0">
                  <a:solidFill>
                    <a:srgbClr val="265AA6"/>
                  </a:solidFill>
                  <a:latin typeface="Calibri Light" panose="020F0302020204030204" pitchFamily="34" charset="0"/>
                </a:rPr>
                <a:t>Source : </a:t>
              </a:r>
              <a:r>
                <a:rPr lang="fr-FR" sz="1000" i="1" dirty="0">
                  <a:solidFill>
                    <a:srgbClr val="265AA6"/>
                  </a:solidFill>
                  <a:latin typeface="Calibri Light" panose="020F0302020204030204" pitchFamily="34" charset="0"/>
                </a:rPr>
                <a:t>Carlos Moreno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DEC8169-B899-587D-D858-247F1DC85F55}"/>
              </a:ext>
            </a:extLst>
          </p:cNvPr>
          <p:cNvGrpSpPr/>
          <p:nvPr/>
        </p:nvGrpSpPr>
        <p:grpSpPr>
          <a:xfrm>
            <a:off x="5911488" y="2212940"/>
            <a:ext cx="4190926" cy="2255011"/>
            <a:chOff x="5911488" y="2212940"/>
            <a:chExt cx="4190926" cy="2255011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5F14FC3-052B-2E78-2D6D-B30D912B2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8952" y="2212940"/>
              <a:ext cx="4003462" cy="2255011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52AC8E7-EC59-2397-3C4D-C028EF295591}"/>
                </a:ext>
              </a:extLst>
            </p:cNvPr>
            <p:cNvSpPr txBox="1"/>
            <p:nvPr/>
          </p:nvSpPr>
          <p:spPr>
            <a:xfrm>
              <a:off x="5911488" y="4221730"/>
              <a:ext cx="1167918" cy="24622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>
              <a:spAutoFit/>
            </a:bodyPr>
            <a:lstStyle/>
            <a:p>
              <a:pPr marL="157269" lvl="1" algn="ctr" defTabSz="914388" fontAlgn="base">
                <a:spcBef>
                  <a:spcPts val="1200"/>
                </a:spcBef>
                <a:spcAft>
                  <a:spcPct val="0"/>
                </a:spcAft>
                <a:buClr>
                  <a:srgbClr val="CA0029"/>
                </a:buClr>
                <a:defRPr/>
              </a:pPr>
              <a:r>
                <a:rPr lang="fr-FR" sz="1000" b="1" i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Source : </a:t>
              </a:r>
              <a:r>
                <a:rPr lang="fr-FR" sz="1000" i="1" dirty="0" err="1">
                  <a:solidFill>
                    <a:schemeClr val="bg1"/>
                  </a:solidFill>
                  <a:latin typeface="Calibri Light" panose="020F0302020204030204" pitchFamily="34" charset="0"/>
                </a:rPr>
                <a:t>Ornikar</a:t>
              </a:r>
              <a:endParaRPr lang="fr-FR" sz="1000" i="1" dirty="0">
                <a:solidFill>
                  <a:schemeClr val="bg1"/>
                </a:solidFill>
                <a:latin typeface="Calibri Light" panose="020F0302020204030204" pitchFamily="34" charset="0"/>
              </a:endParaRPr>
            </a:p>
          </p:txBody>
        </p: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BFD0FFDA-D713-8502-07D9-E27D89E9B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0264" y="3540796"/>
            <a:ext cx="2520616" cy="2520616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DFADFA65-7C57-6F28-D6B3-015269781556}"/>
              </a:ext>
            </a:extLst>
          </p:cNvPr>
          <p:cNvGrpSpPr/>
          <p:nvPr/>
        </p:nvGrpSpPr>
        <p:grpSpPr>
          <a:xfrm>
            <a:off x="6443369" y="4611869"/>
            <a:ext cx="3370583" cy="1981735"/>
            <a:chOff x="6443369" y="4611869"/>
            <a:chExt cx="3370583" cy="1981735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F62520AC-C077-88A4-474A-B455496CA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43369" y="4611869"/>
              <a:ext cx="3290683" cy="1964368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F19BD5B4-F97B-70E7-D717-331C09199A85}"/>
                </a:ext>
              </a:extLst>
            </p:cNvPr>
            <p:cNvSpPr txBox="1"/>
            <p:nvPr/>
          </p:nvSpPr>
          <p:spPr>
            <a:xfrm>
              <a:off x="8646034" y="6347383"/>
              <a:ext cx="1167918" cy="24622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>
              <a:spAutoFit/>
            </a:bodyPr>
            <a:lstStyle/>
            <a:p>
              <a:pPr marL="157269" lvl="1" algn="ctr" defTabSz="914388" fontAlgn="base">
                <a:spcBef>
                  <a:spcPts val="1200"/>
                </a:spcBef>
                <a:spcAft>
                  <a:spcPct val="0"/>
                </a:spcAft>
                <a:buClr>
                  <a:srgbClr val="CA0029"/>
                </a:buClr>
                <a:defRPr/>
              </a:pPr>
              <a:r>
                <a:rPr lang="fr-FR" sz="1000" b="1" i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Source : MPM</a:t>
              </a:r>
              <a:endParaRPr lang="fr-FR" sz="1000" i="1" dirty="0">
                <a:solidFill>
                  <a:schemeClr val="bg1"/>
                </a:solidFill>
                <a:latin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0307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C1E0DAF-273A-0C4C-5967-E2E2EB3272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Une diminution des émissions significatives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2556FD6-E65F-91F3-3BC7-C8BB6D2D499A}"/>
              </a:ext>
            </a:extLst>
          </p:cNvPr>
          <p:cNvSpPr txBox="1"/>
          <p:nvPr/>
        </p:nvSpPr>
        <p:spPr>
          <a:xfrm>
            <a:off x="3739986" y="6422348"/>
            <a:ext cx="5180157" cy="307777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157269" lvl="1" algn="ctr" defTabSz="914388" fontAlgn="base">
              <a:spcBef>
                <a:spcPts val="1200"/>
              </a:spcBef>
              <a:spcAft>
                <a:spcPct val="0"/>
              </a:spcAft>
              <a:buClr>
                <a:srgbClr val="CA0029"/>
              </a:buClr>
              <a:defRPr/>
            </a:pPr>
            <a:r>
              <a:rPr lang="fr-FR" sz="1400" b="1" dirty="0">
                <a:solidFill>
                  <a:srgbClr val="265AA6"/>
                </a:solidFill>
                <a:latin typeface="Calibri Light" panose="020F0302020204030204" pitchFamily="34" charset="0"/>
              </a:rPr>
              <a:t>Source : </a:t>
            </a:r>
            <a:r>
              <a:rPr lang="fr-FR" sz="1400" dirty="0">
                <a:solidFill>
                  <a:srgbClr val="265AA6"/>
                </a:solidFill>
                <a:latin typeface="Calibri Light" panose="020F0302020204030204" pitchFamily="34" charset="0"/>
              </a:rPr>
              <a:t>AtmoSud, Inventaire des émissions v9.2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2B47E85-3314-F6A3-3572-AE4D12071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895" y="1045350"/>
            <a:ext cx="8683415" cy="534861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5EF84E1-4983-77A4-3F8C-DBDD37371849}"/>
              </a:ext>
            </a:extLst>
          </p:cNvPr>
          <p:cNvSpPr txBox="1"/>
          <p:nvPr/>
        </p:nvSpPr>
        <p:spPr>
          <a:xfrm>
            <a:off x="6701134" y="1709464"/>
            <a:ext cx="4627324" cy="40011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157269" lvl="1" algn="ctr" defTabSz="914388" fontAlgn="base">
              <a:spcBef>
                <a:spcPts val="1200"/>
              </a:spcBef>
              <a:spcAft>
                <a:spcPct val="0"/>
              </a:spcAft>
              <a:buClr>
                <a:srgbClr val="CA0029"/>
              </a:buClr>
              <a:defRPr/>
            </a:pPr>
            <a:r>
              <a:rPr lang="fr-FR" sz="2000" b="1" dirty="0">
                <a:solidFill>
                  <a:srgbClr val="265AA6"/>
                </a:solidFill>
                <a:latin typeface="Calibri Light" panose="020F0302020204030204" pitchFamily="34" charset="0"/>
              </a:rPr>
              <a:t>Emissions régionales NOx</a:t>
            </a:r>
            <a:endParaRPr lang="fr-FR" sz="2000" dirty="0">
              <a:solidFill>
                <a:srgbClr val="265AA6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267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C1E0DAF-273A-0C4C-5967-E2E2EB3272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Une amélioration par les évolutions technologiques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8577A92-8684-A705-A344-465B63E40CA0}"/>
              </a:ext>
            </a:extLst>
          </p:cNvPr>
          <p:cNvSpPr txBox="1"/>
          <p:nvPr/>
        </p:nvSpPr>
        <p:spPr>
          <a:xfrm>
            <a:off x="135104" y="1140549"/>
            <a:ext cx="11872912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8009" lvl="1" indent="-342900" algn="just">
              <a:lnSpc>
                <a:spcPct val="150000"/>
              </a:lnSpc>
              <a:buClr>
                <a:srgbClr val="167BB3"/>
              </a:buClr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</a:rPr>
              <a:t>Le principal levier d’amélioration de la qualité de l’air est technologique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A1AF94F-D7C1-0ECC-DE55-817B43CC1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845" y="1845929"/>
            <a:ext cx="8561430" cy="45449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3220E39-D7EC-05F0-BD25-F4FCC998F960}"/>
              </a:ext>
            </a:extLst>
          </p:cNvPr>
          <p:cNvSpPr txBox="1"/>
          <p:nvPr/>
        </p:nvSpPr>
        <p:spPr>
          <a:xfrm>
            <a:off x="8835081" y="6422348"/>
            <a:ext cx="1716154" cy="307777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157269" lvl="1" algn="ctr" defTabSz="914388" fontAlgn="base">
              <a:spcBef>
                <a:spcPts val="1200"/>
              </a:spcBef>
              <a:spcAft>
                <a:spcPct val="0"/>
              </a:spcAft>
              <a:buClr>
                <a:srgbClr val="CA0029"/>
              </a:buClr>
              <a:defRPr/>
            </a:pPr>
            <a:r>
              <a:rPr lang="fr-FR" sz="1400" b="1" dirty="0">
                <a:solidFill>
                  <a:srgbClr val="265AA6"/>
                </a:solidFill>
                <a:latin typeface="Calibri Light" panose="020F0302020204030204" pitchFamily="34" charset="0"/>
              </a:rPr>
              <a:t>Source : </a:t>
            </a:r>
            <a:r>
              <a:rPr lang="fr-FR" sz="1400" dirty="0">
                <a:solidFill>
                  <a:srgbClr val="265AA6"/>
                </a:solidFill>
                <a:latin typeface="Calibri Light" panose="020F0302020204030204" pitchFamily="34" charset="0"/>
              </a:rPr>
              <a:t>DGITM</a:t>
            </a:r>
          </a:p>
        </p:txBody>
      </p:sp>
    </p:spTree>
    <p:extLst>
      <p:ext uri="{BB962C8B-B14F-4D97-AF65-F5344CB8AC3E}">
        <p14:creationId xmlns:p14="http://schemas.microsoft.com/office/powerpoint/2010/main" val="1529238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C1E0DAF-273A-0C4C-5967-E2E2EB3272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</a:t>
            </a:r>
            <a:r>
              <a:rPr lang="fr-FR" dirty="0" err="1"/>
              <a:t>ZFEm</a:t>
            </a:r>
            <a:r>
              <a:rPr lang="fr-FR" dirty="0"/>
              <a:t>, un levier technologique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3D8C28D-7467-38A2-93B1-B073821F0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17" y="3002746"/>
            <a:ext cx="5035509" cy="330830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B21AE1F-8BBD-BAEE-9964-68CCB5F0F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560" y="3002747"/>
            <a:ext cx="5035509" cy="3308303"/>
          </a:xfrm>
          <a:prstGeom prst="rect">
            <a:avLst/>
          </a:prstGeom>
        </p:spPr>
      </p:pic>
      <p:pic>
        <p:nvPicPr>
          <p:cNvPr id="7" name="Image 6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DDDB308B-8454-471A-BADA-A1571E90C1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"/>
          <a:stretch/>
        </p:blipFill>
        <p:spPr>
          <a:xfrm>
            <a:off x="8378048" y="0"/>
            <a:ext cx="3813952" cy="253798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D9825F4-2C41-9768-F6B8-E7DDB12EE82C}"/>
              </a:ext>
            </a:extLst>
          </p:cNvPr>
          <p:cNvSpPr txBox="1"/>
          <p:nvPr/>
        </p:nvSpPr>
        <p:spPr>
          <a:xfrm>
            <a:off x="1966924" y="1442697"/>
            <a:ext cx="5035509" cy="96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b="1" dirty="0">
                <a:solidFill>
                  <a:srgbClr val="265AA6"/>
                </a:solidFill>
                <a:latin typeface="Calibri Light" panose="020F0302020204030204" pitchFamily="34" charset="0"/>
              </a:rPr>
              <a:t>Crit’Air 5 et Non classés </a:t>
            </a:r>
            <a:r>
              <a:rPr lang="fr-FR" sz="2000" dirty="0">
                <a:solidFill>
                  <a:srgbClr val="265AA6"/>
                </a:solidFill>
                <a:latin typeface="Calibri Light" panose="020F0302020204030204" pitchFamily="34" charset="0"/>
              </a:rPr>
              <a:t>: 3% de la part roulante, mais contribuent à 11% des émissions NOx</a:t>
            </a:r>
          </a:p>
        </p:txBody>
      </p:sp>
    </p:spTree>
    <p:extLst>
      <p:ext uri="{BB962C8B-B14F-4D97-AF65-F5344CB8AC3E}">
        <p14:creationId xmlns:p14="http://schemas.microsoft.com/office/powerpoint/2010/main" val="3824128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C1E0DAF-273A-0C4C-5967-E2E2EB3272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</a:t>
            </a:r>
            <a:r>
              <a:rPr lang="fr-FR" dirty="0" err="1"/>
              <a:t>ZFEm</a:t>
            </a:r>
            <a:r>
              <a:rPr lang="fr-FR" dirty="0"/>
              <a:t>, pour accélérer l’amélioration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56E06B8-C10B-9FA2-77C3-2D9B2CE01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47" y="1629033"/>
            <a:ext cx="7674603" cy="4628839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7B7A4596-BBB6-FE57-0232-589BCAF8F031}"/>
              </a:ext>
            </a:extLst>
          </p:cNvPr>
          <p:cNvGrpSpPr/>
          <p:nvPr/>
        </p:nvGrpSpPr>
        <p:grpSpPr>
          <a:xfrm>
            <a:off x="8867273" y="1777037"/>
            <a:ext cx="2897363" cy="3934326"/>
            <a:chOff x="9131968" y="850606"/>
            <a:chExt cx="2897363" cy="3934326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484BD0AD-3D03-FBCE-5528-1A580ED9D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90581" y="850606"/>
              <a:ext cx="2838749" cy="3934326"/>
            </a:xfrm>
            <a:prstGeom prst="rect">
              <a:avLst/>
            </a:prstGeom>
          </p:spPr>
        </p:pic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5FA9D2A-D51A-8578-82B9-CDC458E3CC36}"/>
                </a:ext>
              </a:extLst>
            </p:cNvPr>
            <p:cNvSpPr/>
            <p:nvPr/>
          </p:nvSpPr>
          <p:spPr>
            <a:xfrm>
              <a:off x="9131969" y="1021438"/>
              <a:ext cx="2897362" cy="1215189"/>
            </a:xfrm>
            <a:prstGeom prst="roundRect">
              <a:avLst>
                <a:gd name="adj" fmla="val 5776"/>
              </a:avLst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DA01BD19-39BE-D61C-295D-5F31EF366E00}"/>
                </a:ext>
              </a:extLst>
            </p:cNvPr>
            <p:cNvSpPr/>
            <p:nvPr/>
          </p:nvSpPr>
          <p:spPr>
            <a:xfrm>
              <a:off x="9131969" y="2269851"/>
              <a:ext cx="2897362" cy="1183213"/>
            </a:xfrm>
            <a:prstGeom prst="roundRect">
              <a:avLst>
                <a:gd name="adj" fmla="val 5776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77A0133-40F9-00C0-9D0F-81CB281E9A29}"/>
                </a:ext>
              </a:extLst>
            </p:cNvPr>
            <p:cNvSpPr/>
            <p:nvPr/>
          </p:nvSpPr>
          <p:spPr>
            <a:xfrm>
              <a:off x="9131968" y="3486288"/>
              <a:ext cx="2897362" cy="1298644"/>
            </a:xfrm>
            <a:prstGeom prst="roundRect">
              <a:avLst>
                <a:gd name="adj" fmla="val 5776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262968FC-9CFB-DBCD-F053-2C17FD017EFC}"/>
              </a:ext>
            </a:extLst>
          </p:cNvPr>
          <p:cNvSpPr/>
          <p:nvPr/>
        </p:nvSpPr>
        <p:spPr>
          <a:xfrm>
            <a:off x="8867273" y="1175023"/>
            <a:ext cx="541421" cy="296031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0EDBB31-B126-B97D-6AE9-2C2792276594}"/>
              </a:ext>
            </a:extLst>
          </p:cNvPr>
          <p:cNvSpPr txBox="1"/>
          <p:nvPr/>
        </p:nvSpPr>
        <p:spPr>
          <a:xfrm>
            <a:off x="8728349" y="1162380"/>
            <a:ext cx="2838749" cy="307777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157269" lvl="1" algn="ctr" defTabSz="914388" fontAlgn="base">
              <a:spcBef>
                <a:spcPts val="1200"/>
              </a:spcBef>
              <a:spcAft>
                <a:spcPct val="0"/>
              </a:spcAft>
              <a:buClr>
                <a:srgbClr val="CA0029"/>
              </a:buClr>
              <a:defRPr/>
            </a:pPr>
            <a:r>
              <a:rPr lang="fr-FR" sz="1400" b="1" dirty="0">
                <a:solidFill>
                  <a:srgbClr val="265AA6"/>
                </a:solidFill>
                <a:latin typeface="Calibri Light" panose="020F0302020204030204" pitchFamily="34" charset="0"/>
              </a:rPr>
              <a:t>Scénario fil de l’eau</a:t>
            </a:r>
            <a:endParaRPr lang="fr-FR" sz="1400" dirty="0">
              <a:solidFill>
                <a:srgbClr val="265AA6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D073F4F2-757F-7DD8-5D35-12EB672A1657}"/>
              </a:ext>
            </a:extLst>
          </p:cNvPr>
          <p:cNvCxnSpPr/>
          <p:nvPr/>
        </p:nvCxnSpPr>
        <p:spPr>
          <a:xfrm>
            <a:off x="7110663" y="3305779"/>
            <a:ext cx="890337" cy="63767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1193F7AC-F598-BA69-5A75-AD6A82E5C9C7}"/>
              </a:ext>
            </a:extLst>
          </p:cNvPr>
          <p:cNvSpPr txBox="1"/>
          <p:nvPr/>
        </p:nvSpPr>
        <p:spPr>
          <a:xfrm>
            <a:off x="6375435" y="2673062"/>
            <a:ext cx="2052686" cy="52322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157269" lvl="1" algn="ctr" defTabSz="914388" fontAlgn="base">
              <a:spcAft>
                <a:spcPct val="0"/>
              </a:spcAft>
              <a:buClr>
                <a:srgbClr val="CA0029"/>
              </a:buClr>
              <a:defRPr/>
            </a:pPr>
            <a:r>
              <a:rPr lang="fr-FR" sz="1400" b="1" dirty="0">
                <a:solidFill>
                  <a:srgbClr val="265AA6"/>
                </a:solidFill>
                <a:latin typeface="Calibri Light" panose="020F0302020204030204" pitchFamily="34" charset="0"/>
              </a:rPr>
              <a:t>-36t (-22%) </a:t>
            </a:r>
          </a:p>
          <a:p>
            <a:pPr marL="157269" lvl="1" algn="ctr" defTabSz="914388" fontAlgn="base">
              <a:spcAft>
                <a:spcPct val="0"/>
              </a:spcAft>
              <a:buClr>
                <a:srgbClr val="CA0029"/>
              </a:buClr>
              <a:defRPr/>
            </a:pPr>
            <a:r>
              <a:rPr lang="fr-FR" sz="1400" b="1" dirty="0">
                <a:solidFill>
                  <a:srgbClr val="265AA6"/>
                </a:solidFill>
                <a:latin typeface="Calibri Light" panose="020F0302020204030204" pitchFamily="34" charset="0"/>
              </a:rPr>
              <a:t>dans le périmètre </a:t>
            </a:r>
            <a:r>
              <a:rPr lang="fr-FR" sz="1400" b="1" dirty="0" err="1">
                <a:solidFill>
                  <a:srgbClr val="265AA6"/>
                </a:solidFill>
                <a:latin typeface="Calibri Light" panose="020F0302020204030204" pitchFamily="34" charset="0"/>
              </a:rPr>
              <a:t>ZFEm</a:t>
            </a:r>
            <a:endParaRPr lang="fr-FR" sz="1400" dirty="0">
              <a:solidFill>
                <a:srgbClr val="265AA6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376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C1E0DAF-273A-0C4C-5967-E2E2EB3272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</a:t>
            </a:r>
            <a:r>
              <a:rPr lang="fr-FR" dirty="0" err="1"/>
              <a:t>ZFEm</a:t>
            </a:r>
            <a:r>
              <a:rPr lang="fr-FR" dirty="0"/>
              <a:t>, pour accélérer l’amélioration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69FB303-8DAD-E8D1-C13B-9472FFA65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186" y="1316268"/>
            <a:ext cx="7195919" cy="508448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6692B44-D19B-DA61-CEB1-7B204517EFBD}"/>
              </a:ext>
            </a:extLst>
          </p:cNvPr>
          <p:cNvSpPr txBox="1"/>
          <p:nvPr/>
        </p:nvSpPr>
        <p:spPr>
          <a:xfrm>
            <a:off x="8914097" y="1612828"/>
            <a:ext cx="2708407" cy="424731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157269" lvl="1" algn="ctr" defTabSz="914388" fontAlgn="base">
              <a:spcAft>
                <a:spcPct val="0"/>
              </a:spcAft>
              <a:buClr>
                <a:srgbClr val="CA0029"/>
              </a:buClr>
              <a:defRPr/>
            </a:pPr>
            <a:r>
              <a:rPr lang="fr-FR" u="sng" dirty="0">
                <a:solidFill>
                  <a:srgbClr val="265AA6"/>
                </a:solidFill>
                <a:latin typeface="Calibri Light" panose="020F0302020204030204" pitchFamily="34" charset="0"/>
              </a:rPr>
              <a:t>Zone </a:t>
            </a:r>
            <a:r>
              <a:rPr lang="fr-FR" u="sng" dirty="0" err="1">
                <a:solidFill>
                  <a:srgbClr val="265AA6"/>
                </a:solidFill>
                <a:latin typeface="Calibri Light" panose="020F0302020204030204" pitchFamily="34" charset="0"/>
              </a:rPr>
              <a:t>ZFEm</a:t>
            </a:r>
            <a:endParaRPr lang="fr-FR" u="sng" dirty="0">
              <a:solidFill>
                <a:srgbClr val="265AA6"/>
              </a:solidFill>
              <a:latin typeface="Calibri Light" panose="020F0302020204030204" pitchFamily="34" charset="0"/>
            </a:endParaRPr>
          </a:p>
          <a:p>
            <a:pPr marL="157269" lvl="1" algn="ctr" defTabSz="914388" fontAlgn="base">
              <a:spcAft>
                <a:spcPct val="0"/>
              </a:spcAft>
              <a:buClr>
                <a:srgbClr val="CA0029"/>
              </a:buClr>
              <a:defRPr/>
            </a:pPr>
            <a:r>
              <a:rPr lang="fr-FR" dirty="0">
                <a:solidFill>
                  <a:srgbClr val="265AA6"/>
                </a:solidFill>
                <a:latin typeface="Calibri Light" panose="020F0302020204030204" pitchFamily="34" charset="0"/>
              </a:rPr>
              <a:t> - 36 t de NOx lié à la </a:t>
            </a:r>
            <a:r>
              <a:rPr lang="fr-FR" dirty="0" err="1">
                <a:solidFill>
                  <a:srgbClr val="265AA6"/>
                </a:solidFill>
                <a:latin typeface="Calibri Light" panose="020F0302020204030204" pitchFamily="34" charset="0"/>
              </a:rPr>
              <a:t>ZFEm</a:t>
            </a:r>
            <a:r>
              <a:rPr lang="fr-FR" dirty="0">
                <a:solidFill>
                  <a:srgbClr val="265AA6"/>
                </a:solidFill>
                <a:latin typeface="Calibri Light" panose="020F0302020204030204" pitchFamily="34" charset="0"/>
              </a:rPr>
              <a:t> soit un gain supplémentaire de 22%</a:t>
            </a:r>
          </a:p>
          <a:p>
            <a:pPr marL="157269" lvl="1" algn="ctr" defTabSz="914388" fontAlgn="base">
              <a:spcAft>
                <a:spcPct val="0"/>
              </a:spcAft>
              <a:buClr>
                <a:srgbClr val="CA0029"/>
              </a:buClr>
              <a:defRPr/>
            </a:pPr>
            <a:endParaRPr lang="fr-FR" dirty="0">
              <a:solidFill>
                <a:srgbClr val="265AA6"/>
              </a:solidFill>
              <a:latin typeface="Calibri Light" panose="020F0302020204030204" pitchFamily="34" charset="0"/>
            </a:endParaRPr>
          </a:p>
          <a:p>
            <a:pPr marL="157269" lvl="1" algn="ctr" defTabSz="914388" fontAlgn="base">
              <a:spcAft>
                <a:spcPct val="0"/>
              </a:spcAft>
              <a:buClr>
                <a:srgbClr val="CA0029"/>
              </a:buClr>
              <a:defRPr/>
            </a:pPr>
            <a:endParaRPr lang="fr-FR" dirty="0">
              <a:solidFill>
                <a:srgbClr val="265AA6"/>
              </a:solidFill>
              <a:latin typeface="Calibri Light" panose="020F0302020204030204" pitchFamily="34" charset="0"/>
            </a:endParaRPr>
          </a:p>
          <a:p>
            <a:pPr marL="157269" lvl="1" algn="ctr" defTabSz="914388" fontAlgn="base">
              <a:spcAft>
                <a:spcPct val="0"/>
              </a:spcAft>
              <a:buClr>
                <a:srgbClr val="CA0029"/>
              </a:buClr>
              <a:defRPr/>
            </a:pPr>
            <a:r>
              <a:rPr lang="fr-FR" u="sng" dirty="0">
                <a:solidFill>
                  <a:srgbClr val="265AA6"/>
                </a:solidFill>
                <a:latin typeface="Calibri Light" panose="020F0302020204030204" pitchFamily="34" charset="0"/>
              </a:rPr>
              <a:t>Hors </a:t>
            </a:r>
            <a:r>
              <a:rPr lang="fr-FR" u="sng" dirty="0" err="1">
                <a:solidFill>
                  <a:srgbClr val="265AA6"/>
                </a:solidFill>
                <a:latin typeface="Calibri Light" panose="020F0302020204030204" pitchFamily="34" charset="0"/>
              </a:rPr>
              <a:t>ZFEm</a:t>
            </a:r>
            <a:r>
              <a:rPr lang="fr-FR" u="sng" dirty="0">
                <a:solidFill>
                  <a:srgbClr val="265AA6"/>
                </a:solidFill>
                <a:latin typeface="Calibri Light" panose="020F0302020204030204" pitchFamily="34" charset="0"/>
              </a:rPr>
              <a:t>  </a:t>
            </a:r>
          </a:p>
          <a:p>
            <a:pPr marL="157269" lvl="1" algn="ctr" defTabSz="914388" fontAlgn="base">
              <a:spcAft>
                <a:spcPct val="0"/>
              </a:spcAft>
              <a:buClr>
                <a:srgbClr val="CA0029"/>
              </a:buClr>
              <a:defRPr/>
            </a:pPr>
            <a:r>
              <a:rPr lang="fr-FR" dirty="0">
                <a:solidFill>
                  <a:srgbClr val="265AA6"/>
                </a:solidFill>
                <a:latin typeface="Calibri Light" panose="020F0302020204030204" pitchFamily="34" charset="0"/>
              </a:rPr>
              <a:t>très peu d’impact lié à la </a:t>
            </a:r>
            <a:r>
              <a:rPr lang="fr-FR" dirty="0" err="1">
                <a:solidFill>
                  <a:srgbClr val="265AA6"/>
                </a:solidFill>
                <a:latin typeface="Calibri Light" panose="020F0302020204030204" pitchFamily="34" charset="0"/>
              </a:rPr>
              <a:t>ZFEm</a:t>
            </a:r>
            <a:endParaRPr lang="fr-FR" dirty="0">
              <a:solidFill>
                <a:srgbClr val="265AA6"/>
              </a:solidFill>
              <a:latin typeface="Calibri Light" panose="020F0302020204030204" pitchFamily="34" charset="0"/>
            </a:endParaRPr>
          </a:p>
          <a:p>
            <a:pPr marL="157269" lvl="1" algn="ctr" defTabSz="914388" fontAlgn="base">
              <a:spcAft>
                <a:spcPct val="0"/>
              </a:spcAft>
              <a:buClr>
                <a:srgbClr val="CA0029"/>
              </a:buClr>
              <a:defRPr/>
            </a:pPr>
            <a:endParaRPr lang="fr-FR" dirty="0">
              <a:solidFill>
                <a:srgbClr val="265AA6"/>
              </a:solidFill>
              <a:latin typeface="Calibri Light" panose="020F0302020204030204" pitchFamily="34" charset="0"/>
            </a:endParaRPr>
          </a:p>
          <a:p>
            <a:pPr marL="157269" lvl="1" algn="ctr" defTabSz="914388" fontAlgn="base">
              <a:spcAft>
                <a:spcPct val="0"/>
              </a:spcAft>
              <a:buClr>
                <a:srgbClr val="CA0029"/>
              </a:buClr>
              <a:defRPr/>
            </a:pPr>
            <a:endParaRPr lang="fr-FR" dirty="0">
              <a:solidFill>
                <a:srgbClr val="265AA6"/>
              </a:solidFill>
              <a:latin typeface="Calibri Light" panose="020F0302020204030204" pitchFamily="34" charset="0"/>
            </a:endParaRPr>
          </a:p>
          <a:p>
            <a:pPr marL="157269" lvl="1" algn="ctr" defTabSz="914388" fontAlgn="base">
              <a:spcAft>
                <a:spcPct val="0"/>
              </a:spcAft>
              <a:buClr>
                <a:srgbClr val="CA0029"/>
              </a:buClr>
              <a:defRPr/>
            </a:pPr>
            <a:r>
              <a:rPr lang="fr-FR" dirty="0">
                <a:solidFill>
                  <a:srgbClr val="265AA6"/>
                </a:solidFill>
                <a:latin typeface="Calibri Light" panose="020F0302020204030204" pitchFamily="34" charset="0"/>
              </a:rPr>
              <a:t> Gains plus importants sur les axes structurants avec de nombreux riverains</a:t>
            </a:r>
          </a:p>
        </p:txBody>
      </p:sp>
    </p:spTree>
    <p:extLst>
      <p:ext uri="{BB962C8B-B14F-4D97-AF65-F5344CB8AC3E}">
        <p14:creationId xmlns:p14="http://schemas.microsoft.com/office/powerpoint/2010/main" val="2089002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C1E0DAF-273A-0C4C-5967-E2E2EB3272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La nécessité de suivre l’efficacité des actions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E22B682-934F-B612-B703-78EBC1CD3A57}"/>
              </a:ext>
            </a:extLst>
          </p:cNvPr>
          <p:cNvSpPr txBox="1"/>
          <p:nvPr/>
        </p:nvSpPr>
        <p:spPr>
          <a:xfrm>
            <a:off x="8584154" y="1966315"/>
            <a:ext cx="305038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245AA6"/>
                </a:solidFill>
                <a:latin typeface="Calibri bold" panose="020F0702030404030204" pitchFamily="34" charset="0"/>
              </a:rPr>
              <a:t>Parc de véhicule théorique et à l’échelle départementale</a:t>
            </a:r>
          </a:p>
          <a:p>
            <a:pPr algn="ctr"/>
            <a:endParaRPr lang="fr-FR" sz="2000" dirty="0">
              <a:solidFill>
                <a:srgbClr val="245AA6"/>
              </a:solidFill>
              <a:latin typeface="Calibri bold" panose="020F0702030404030204" pitchFamily="34" charset="0"/>
            </a:endParaRPr>
          </a:p>
          <a:p>
            <a:pPr algn="ctr"/>
            <a:endParaRPr lang="fr-FR" sz="2000" dirty="0">
              <a:solidFill>
                <a:srgbClr val="245AA6"/>
              </a:solidFill>
              <a:latin typeface="Calibri bold" panose="020F0702030404030204" pitchFamily="34" charset="0"/>
            </a:endParaRPr>
          </a:p>
          <a:p>
            <a:pPr algn="ctr"/>
            <a:r>
              <a:rPr lang="fr-FR" sz="2000" dirty="0">
                <a:solidFill>
                  <a:srgbClr val="245AA6"/>
                </a:solidFill>
                <a:latin typeface="Calibri bold" panose="020F0702030404030204" pitchFamily="34" charset="0"/>
              </a:rPr>
              <a:t>Nécessité de mettre en place le suivi des véhicules circulant dans la zone – sinon, hypothèse d’un respect intégral =&gt; évaluation théorique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CF5FFDC-8C0A-4E40-122D-E47199BEF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165" y="1302424"/>
            <a:ext cx="6892510" cy="491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25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2">
            <a:extLst>
              <a:ext uri="{FF2B5EF4-FFF2-40B4-BE49-F238E27FC236}">
                <a16:creationId xmlns:a16="http://schemas.microsoft.com/office/drawing/2014/main" id="{C472F085-EFA2-0AC4-7517-7DEE8FB12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198" y="3436437"/>
            <a:ext cx="248602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400" dirty="0">
                <a:solidFill>
                  <a:prstClr val="black"/>
                </a:solidFill>
                <a:latin typeface="Arial" pitchFamily="34" charset="0"/>
              </a:rPr>
              <a:t>Camion diesel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400" dirty="0">
                <a:solidFill>
                  <a:prstClr val="black"/>
                </a:solidFill>
                <a:latin typeface="Arial" pitchFamily="34" charset="0"/>
              </a:rPr>
              <a:t>(Euro V)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2C2055E2-F1F3-D548-7F1C-657D2C8CDAE2}"/>
              </a:ext>
            </a:extLst>
          </p:cNvPr>
          <p:cNvCxnSpPr>
            <a:cxnSpLocks/>
          </p:cNvCxnSpPr>
          <p:nvPr/>
        </p:nvCxnSpPr>
        <p:spPr>
          <a:xfrm>
            <a:off x="2472169" y="3654694"/>
            <a:ext cx="1070811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C1E0DAF-273A-0C4C-5967-E2E2EB3272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émissions sont différentes des concentrations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09A757D-47FB-1895-5860-31A8F27F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927" y="1314915"/>
            <a:ext cx="7924189" cy="554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 descr="Truck ISPRA">
            <a:extLst>
              <a:ext uri="{FF2B5EF4-FFF2-40B4-BE49-F238E27FC236}">
                <a16:creationId xmlns:a16="http://schemas.microsoft.com/office/drawing/2014/main" id="{52D70F38-9D96-9135-3FA9-0141727E9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06" y="2081741"/>
            <a:ext cx="1902011" cy="134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Fiat 500 ISPRA">
            <a:extLst>
              <a:ext uri="{FF2B5EF4-FFF2-40B4-BE49-F238E27FC236}">
                <a16:creationId xmlns:a16="http://schemas.microsoft.com/office/drawing/2014/main" id="{256CC03C-1887-7FDB-8ABE-2E1D45909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16" y="4490314"/>
            <a:ext cx="1837172" cy="134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6">
            <a:extLst>
              <a:ext uri="{FF2B5EF4-FFF2-40B4-BE49-F238E27FC236}">
                <a16:creationId xmlns:a16="http://schemas.microsoft.com/office/drawing/2014/main" id="{453CA34F-C2B7-E093-DBDB-24F1FB5BF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3851" y="1458132"/>
            <a:ext cx="5044273" cy="47102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36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BDAFC59D-5218-87E2-ED84-F66A709F6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198" y="5837573"/>
            <a:ext cx="248602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400" dirty="0">
                <a:solidFill>
                  <a:prstClr val="black"/>
                </a:solidFill>
                <a:latin typeface="Arial" pitchFamily="34" charset="0"/>
              </a:rPr>
              <a:t>Véhicule Essence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400" dirty="0">
                <a:solidFill>
                  <a:prstClr val="black"/>
                </a:solidFill>
                <a:latin typeface="Arial" pitchFamily="34" charset="0"/>
              </a:rPr>
              <a:t>(Euro 5)</a:t>
            </a:r>
          </a:p>
        </p:txBody>
      </p:sp>
      <p:pic>
        <p:nvPicPr>
          <p:cNvPr id="12" name="Picture 28" descr="Logo LCE détour HR">
            <a:extLst>
              <a:ext uri="{FF2B5EF4-FFF2-40B4-BE49-F238E27FC236}">
                <a16:creationId xmlns:a16="http://schemas.microsoft.com/office/drawing/2014/main" id="{847CF720-34CD-BDD1-5304-5B424B4F8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116" y="5142202"/>
            <a:ext cx="1456514" cy="568843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C965C34A-7EA3-68B6-3D90-B635C5E051EA}"/>
              </a:ext>
            </a:extLst>
          </p:cNvPr>
          <p:cNvCxnSpPr>
            <a:cxnSpLocks/>
          </p:cNvCxnSpPr>
          <p:nvPr/>
        </p:nvCxnSpPr>
        <p:spPr>
          <a:xfrm>
            <a:off x="2472169" y="5034315"/>
            <a:ext cx="1070811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8">
            <a:extLst>
              <a:ext uri="{FF2B5EF4-FFF2-40B4-BE49-F238E27FC236}">
                <a16:creationId xmlns:a16="http://schemas.microsoft.com/office/drawing/2014/main" id="{E30E4418-0829-D76A-23CF-6B2F585F6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246" y="1621708"/>
            <a:ext cx="39957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400" dirty="0">
                <a:solidFill>
                  <a:prstClr val="black"/>
                </a:solidFill>
                <a:latin typeface="Arial" pitchFamily="34" charset="0"/>
              </a:rPr>
              <a:t>Vieillissement atmosphérique</a:t>
            </a:r>
            <a:endParaRPr lang="fr-FR" altLang="fr-FR" sz="1400" b="1" dirty="0">
              <a:solidFill>
                <a:prstClr val="black"/>
              </a:solidFill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400" dirty="0">
                <a:solidFill>
                  <a:prstClr val="black"/>
                </a:solidFill>
                <a:latin typeface="Arial" pitchFamily="34" charset="0"/>
              </a:rPr>
              <a:t>BC+POA+</a:t>
            </a:r>
            <a:r>
              <a:rPr lang="fr-FR" altLang="fr-FR" sz="1400" b="1" dirty="0">
                <a:solidFill>
                  <a:prstClr val="black"/>
                </a:solidFill>
                <a:latin typeface="Arial" pitchFamily="34" charset="0"/>
              </a:rPr>
              <a:t>SOA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BDE230F9-E70B-CD9A-6DF7-DBE88BA6A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2961" y="1513986"/>
            <a:ext cx="148089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400" dirty="0">
                <a:solidFill>
                  <a:prstClr val="black"/>
                </a:solidFill>
                <a:latin typeface="Arial" pitchFamily="34" charset="0"/>
              </a:rPr>
              <a:t>Emissions </a:t>
            </a:r>
            <a:r>
              <a:rPr lang="fr-FR" altLang="fr-FR" sz="1400" b="1" dirty="0">
                <a:solidFill>
                  <a:prstClr val="black"/>
                </a:solidFill>
                <a:latin typeface="Arial" pitchFamily="34" charset="0"/>
              </a:rPr>
              <a:t>primaires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400" dirty="0">
                <a:solidFill>
                  <a:prstClr val="black"/>
                </a:solidFill>
                <a:latin typeface="Arial" pitchFamily="34" charset="0"/>
              </a:rPr>
              <a:t>BC+POA</a:t>
            </a:r>
          </a:p>
        </p:txBody>
      </p:sp>
    </p:spTree>
    <p:extLst>
      <p:ext uri="{BB962C8B-B14F-4D97-AF65-F5344CB8AC3E}">
        <p14:creationId xmlns:p14="http://schemas.microsoft.com/office/powerpoint/2010/main" val="399937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C1E0DAF-273A-0C4C-5967-E2E2EB3272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transports, un enjeu ?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4204A89C-DAB9-5721-851C-2986CEEEEADF}"/>
              </a:ext>
            </a:extLst>
          </p:cNvPr>
          <p:cNvGrpSpPr/>
          <p:nvPr/>
        </p:nvGrpSpPr>
        <p:grpSpPr>
          <a:xfrm>
            <a:off x="3622398" y="1483412"/>
            <a:ext cx="3651083" cy="4325852"/>
            <a:chOff x="33385" y="2424807"/>
            <a:chExt cx="3651083" cy="4325852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7AD4F1E6-E11D-75A3-EEF7-4A8F7DDE57FD}"/>
                </a:ext>
              </a:extLst>
            </p:cNvPr>
            <p:cNvGrpSpPr/>
            <p:nvPr/>
          </p:nvGrpSpPr>
          <p:grpSpPr>
            <a:xfrm>
              <a:off x="33385" y="2424807"/>
              <a:ext cx="3651083" cy="4325852"/>
              <a:chOff x="495663" y="1735084"/>
              <a:chExt cx="5727170" cy="6385528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57425340-12CC-EBE0-AA0F-AE7414A67E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2965" t="19516" r="61"/>
              <a:stretch/>
            </p:blipFill>
            <p:spPr>
              <a:xfrm>
                <a:off x="495663" y="4033394"/>
                <a:ext cx="5727170" cy="4087218"/>
              </a:xfrm>
              <a:prstGeom prst="rect">
                <a:avLst/>
              </a:prstGeom>
            </p:spPr>
          </p:pic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473162DA-2A4C-890E-9EF0-66C17DA8CE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31145" r="53025" b="22886"/>
              <a:stretch/>
            </p:blipFill>
            <p:spPr>
              <a:xfrm>
                <a:off x="495664" y="1735084"/>
                <a:ext cx="5727169" cy="2334478"/>
              </a:xfrm>
              <a:prstGeom prst="rect">
                <a:avLst/>
              </a:prstGeom>
            </p:spPr>
          </p:pic>
        </p:grp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FCD51BA2-9B89-9AB8-4B74-E2E114868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193" t="2783" r="59874" b="89338"/>
            <a:stretch/>
          </p:blipFill>
          <p:spPr>
            <a:xfrm>
              <a:off x="2044487" y="3876295"/>
              <a:ext cx="1576820" cy="400110"/>
            </a:xfrm>
            <a:prstGeom prst="rect">
              <a:avLst/>
            </a:prstGeom>
          </p:spPr>
        </p:pic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4A946E1E-9F9E-9E36-A469-1B1B88571083}"/>
              </a:ext>
            </a:extLst>
          </p:cNvPr>
          <p:cNvGrpSpPr/>
          <p:nvPr/>
        </p:nvGrpSpPr>
        <p:grpSpPr>
          <a:xfrm>
            <a:off x="144355" y="1163895"/>
            <a:ext cx="3477775" cy="3311487"/>
            <a:chOff x="2618636" y="1417356"/>
            <a:chExt cx="3477775" cy="3311487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62EF60E4-4F05-8FA1-63AB-90FCB792C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8636" y="1924241"/>
              <a:ext cx="3477775" cy="568843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241AF0B-4AD8-8A64-0A0B-BC244D9F8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15298" y="1417356"/>
              <a:ext cx="1562489" cy="509689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FAD528ED-9DD0-2967-8390-63D3FBB61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18636" y="2497326"/>
              <a:ext cx="3477364" cy="2231517"/>
            </a:xfrm>
            <a:prstGeom prst="rect">
              <a:avLst/>
            </a:prstGeom>
          </p:spPr>
        </p:pic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1109A29A-CD6F-186A-11F9-04C2025B2954}"/>
              </a:ext>
            </a:extLst>
          </p:cNvPr>
          <p:cNvGrpSpPr/>
          <p:nvPr/>
        </p:nvGrpSpPr>
        <p:grpSpPr>
          <a:xfrm>
            <a:off x="822206" y="3636575"/>
            <a:ext cx="4559241" cy="2970020"/>
            <a:chOff x="2505766" y="5620454"/>
            <a:chExt cx="4559241" cy="2970020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C46BECAA-089B-318F-1428-863203FA4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05767" y="6197781"/>
              <a:ext cx="4547627" cy="2392693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80AD042-43D8-6D29-6108-F6F545E31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05766" y="5620454"/>
              <a:ext cx="4559241" cy="666046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8D83DBAE-0AD4-3C14-67E9-DD9F89532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84398" y="6123501"/>
              <a:ext cx="783647" cy="325997"/>
            </a:xfrm>
            <a:prstGeom prst="rect">
              <a:avLst/>
            </a:prstGeom>
          </p:spPr>
        </p:pic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5CF7B867-EC65-21C9-5B3F-387182DA30DB}"/>
              </a:ext>
            </a:extLst>
          </p:cNvPr>
          <p:cNvGrpSpPr/>
          <p:nvPr/>
        </p:nvGrpSpPr>
        <p:grpSpPr>
          <a:xfrm>
            <a:off x="7119997" y="-3012"/>
            <a:ext cx="3976553" cy="3520774"/>
            <a:chOff x="7119997" y="-3012"/>
            <a:chExt cx="3976553" cy="3520774"/>
          </a:xfrm>
        </p:grpSpPr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5E26DC15-9BDE-9E5B-9302-03B3DFA92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847823" y="-3012"/>
              <a:ext cx="1248727" cy="499491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9CE49AAD-912C-2310-7327-2F0168621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19997" y="398325"/>
              <a:ext cx="3976553" cy="3119437"/>
            </a:xfrm>
            <a:prstGeom prst="rect">
              <a:avLst/>
            </a:prstGeom>
          </p:spPr>
        </p:pic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68A9D978-AF3E-D809-37D4-969D5585F296}"/>
              </a:ext>
            </a:extLst>
          </p:cNvPr>
          <p:cNvGrpSpPr/>
          <p:nvPr/>
        </p:nvGrpSpPr>
        <p:grpSpPr>
          <a:xfrm>
            <a:off x="8696815" y="2886127"/>
            <a:ext cx="3112559" cy="2506989"/>
            <a:chOff x="8206740" y="4069248"/>
            <a:chExt cx="3112559" cy="2506989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07201176-9A62-4AE0-AA77-2A463DB8FA03}"/>
                </a:ext>
              </a:extLst>
            </p:cNvPr>
            <p:cNvGrpSpPr/>
            <p:nvPr/>
          </p:nvGrpSpPr>
          <p:grpSpPr>
            <a:xfrm>
              <a:off x="8206740" y="4069248"/>
              <a:ext cx="3112559" cy="2506989"/>
              <a:chOff x="6277876" y="5479592"/>
              <a:chExt cx="4755673" cy="3993785"/>
            </a:xfrm>
          </p:grpSpPr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E03A415F-A145-BFBE-7583-9C0495D944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277876" y="5479592"/>
                <a:ext cx="4755672" cy="766438"/>
              </a:xfrm>
              <a:prstGeom prst="rect">
                <a:avLst/>
              </a:prstGeom>
            </p:spPr>
          </p:pic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F32CAEC5-FA40-BFF6-E1EF-AB83497A1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277876" y="6186122"/>
                <a:ext cx="4755673" cy="3287255"/>
              </a:xfrm>
              <a:prstGeom prst="rect">
                <a:avLst/>
              </a:prstGeom>
            </p:spPr>
          </p:pic>
        </p:grp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07933D03-732B-3DDC-808C-9CED11DAD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252498" y="4450904"/>
              <a:ext cx="1066800" cy="447675"/>
            </a:xfrm>
            <a:prstGeom prst="rect">
              <a:avLst/>
            </a:prstGeom>
          </p:spPr>
        </p:pic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6B590B9-160C-DE30-964C-59167242A50D}"/>
              </a:ext>
            </a:extLst>
          </p:cNvPr>
          <p:cNvGrpSpPr/>
          <p:nvPr/>
        </p:nvGrpSpPr>
        <p:grpSpPr>
          <a:xfrm>
            <a:off x="6413718" y="3796211"/>
            <a:ext cx="3840480" cy="2860163"/>
            <a:chOff x="1337310" y="3446483"/>
            <a:chExt cx="3840480" cy="2860163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CF0F656-D6DB-3FF0-D8D7-042B13ED1B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2435" t="34430" r="10207"/>
            <a:stretch/>
          </p:blipFill>
          <p:spPr>
            <a:xfrm>
              <a:off x="1337310" y="4129426"/>
              <a:ext cx="3840480" cy="2177220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48218C9-FE58-FDB4-BF8B-9DD1EB615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r="73138" b="77550"/>
            <a:stretch/>
          </p:blipFill>
          <p:spPr>
            <a:xfrm>
              <a:off x="1337310" y="3446483"/>
              <a:ext cx="1333576" cy="745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2711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C1E0DAF-273A-0C4C-5967-E2E2EB3272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enjeux des transports sur le climat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2C9584E-1BCA-55EB-F819-0D4A05087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109" y="1017886"/>
            <a:ext cx="8785781" cy="555835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79C23FE-4F77-102F-2BD6-385AF2D39893}"/>
              </a:ext>
            </a:extLst>
          </p:cNvPr>
          <p:cNvSpPr txBox="1"/>
          <p:nvPr/>
        </p:nvSpPr>
        <p:spPr>
          <a:xfrm>
            <a:off x="3505920" y="6550223"/>
            <a:ext cx="5180157" cy="307777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157269" lvl="1" algn="ctr" defTabSz="914388" fontAlgn="base">
              <a:spcBef>
                <a:spcPts val="1200"/>
              </a:spcBef>
              <a:spcAft>
                <a:spcPct val="0"/>
              </a:spcAft>
              <a:buClr>
                <a:srgbClr val="CA0029"/>
              </a:buClr>
              <a:defRPr/>
            </a:pPr>
            <a:r>
              <a:rPr lang="fr-FR" sz="1400" b="1" dirty="0">
                <a:solidFill>
                  <a:srgbClr val="265AA6"/>
                </a:solidFill>
                <a:latin typeface="Calibri Light" panose="020F0302020204030204" pitchFamily="34" charset="0"/>
              </a:rPr>
              <a:t>Source : </a:t>
            </a:r>
            <a:r>
              <a:rPr lang="fr-FR" sz="1400" dirty="0">
                <a:solidFill>
                  <a:srgbClr val="265AA6"/>
                </a:solidFill>
                <a:latin typeface="Calibri Light" panose="020F0302020204030204" pitchFamily="34" charset="0"/>
              </a:rPr>
              <a:t>AtmoSud, Inventaire des émissions v9.2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502621F-CA92-D58B-7327-E34978E49690}"/>
              </a:ext>
            </a:extLst>
          </p:cNvPr>
          <p:cNvSpPr txBox="1"/>
          <p:nvPr/>
        </p:nvSpPr>
        <p:spPr>
          <a:xfrm rot="16200000">
            <a:off x="-1227799" y="3597006"/>
            <a:ext cx="4627324" cy="40011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157269" lvl="1" algn="ctr" defTabSz="914388" fontAlgn="base">
              <a:spcBef>
                <a:spcPts val="1200"/>
              </a:spcBef>
              <a:spcAft>
                <a:spcPct val="0"/>
              </a:spcAft>
              <a:buClr>
                <a:srgbClr val="CA0029"/>
              </a:buClr>
              <a:defRPr/>
            </a:pPr>
            <a:r>
              <a:rPr lang="fr-FR" sz="2000" b="1" dirty="0">
                <a:solidFill>
                  <a:srgbClr val="265AA6"/>
                </a:solidFill>
                <a:latin typeface="Calibri Light" panose="020F0302020204030204" pitchFamily="34" charset="0"/>
              </a:rPr>
              <a:t>Total 3GES eqCO</a:t>
            </a:r>
            <a:r>
              <a:rPr lang="fr-FR" sz="2000" b="1" baseline="-25000" dirty="0">
                <a:solidFill>
                  <a:srgbClr val="265AA6"/>
                </a:solidFill>
                <a:latin typeface="Calibri Light" panose="020F0302020204030204" pitchFamily="34" charset="0"/>
              </a:rPr>
              <a:t>2</a:t>
            </a:r>
            <a:r>
              <a:rPr lang="fr-FR" sz="2000" b="1" dirty="0">
                <a:solidFill>
                  <a:srgbClr val="265AA6"/>
                </a:solidFill>
                <a:latin typeface="Calibri Light" panose="020F0302020204030204" pitchFamily="34" charset="0"/>
              </a:rPr>
              <a:t> - Région</a:t>
            </a:r>
            <a:endParaRPr lang="fr-FR" sz="2000" dirty="0">
              <a:solidFill>
                <a:srgbClr val="265AA6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203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C1E0DAF-273A-0C4C-5967-E2E2EB3272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enjeux des transports sur le climat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2C9584E-1BCA-55EB-F819-0D4A05087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109" y="1017886"/>
            <a:ext cx="8785781" cy="555835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79C23FE-4F77-102F-2BD6-385AF2D39893}"/>
              </a:ext>
            </a:extLst>
          </p:cNvPr>
          <p:cNvSpPr txBox="1"/>
          <p:nvPr/>
        </p:nvSpPr>
        <p:spPr>
          <a:xfrm>
            <a:off x="3505920" y="6550223"/>
            <a:ext cx="5180157" cy="307777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157269" lvl="1" algn="ctr" defTabSz="914388" fontAlgn="base">
              <a:spcBef>
                <a:spcPts val="1200"/>
              </a:spcBef>
              <a:spcAft>
                <a:spcPct val="0"/>
              </a:spcAft>
              <a:buClr>
                <a:srgbClr val="CA0029"/>
              </a:buClr>
              <a:defRPr/>
            </a:pPr>
            <a:r>
              <a:rPr lang="fr-FR" sz="1400" b="1" dirty="0">
                <a:solidFill>
                  <a:srgbClr val="265AA6"/>
                </a:solidFill>
                <a:latin typeface="Calibri Light" panose="020F0302020204030204" pitchFamily="34" charset="0"/>
              </a:rPr>
              <a:t>Source : </a:t>
            </a:r>
            <a:r>
              <a:rPr lang="fr-FR" sz="1400" dirty="0">
                <a:solidFill>
                  <a:srgbClr val="265AA6"/>
                </a:solidFill>
                <a:latin typeface="Calibri Light" panose="020F0302020204030204" pitchFamily="34" charset="0"/>
              </a:rPr>
              <a:t>AtmoSud, Inventaire des émissions v9.2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0D448ED-3A9B-3B6B-939E-9EC56356CC97}"/>
              </a:ext>
            </a:extLst>
          </p:cNvPr>
          <p:cNvSpPr txBox="1"/>
          <p:nvPr/>
        </p:nvSpPr>
        <p:spPr>
          <a:xfrm rot="16200000">
            <a:off x="-1227799" y="3597006"/>
            <a:ext cx="4627324" cy="40011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157269" lvl="1" algn="ctr" defTabSz="914388" fontAlgn="base">
              <a:spcBef>
                <a:spcPts val="1200"/>
              </a:spcBef>
              <a:spcAft>
                <a:spcPct val="0"/>
              </a:spcAft>
              <a:buClr>
                <a:srgbClr val="CA0029"/>
              </a:buClr>
              <a:defRPr/>
            </a:pPr>
            <a:r>
              <a:rPr lang="fr-FR" sz="2000" b="1" dirty="0">
                <a:solidFill>
                  <a:srgbClr val="265AA6"/>
                </a:solidFill>
                <a:latin typeface="Calibri Light" panose="020F0302020204030204" pitchFamily="34" charset="0"/>
              </a:rPr>
              <a:t>Total 3GES eqCO</a:t>
            </a:r>
            <a:r>
              <a:rPr lang="fr-FR" sz="2000" b="1" baseline="-25000" dirty="0">
                <a:solidFill>
                  <a:srgbClr val="265AA6"/>
                </a:solidFill>
                <a:latin typeface="Calibri Light" panose="020F0302020204030204" pitchFamily="34" charset="0"/>
              </a:rPr>
              <a:t>2</a:t>
            </a:r>
            <a:r>
              <a:rPr lang="fr-FR" sz="2000" b="1" dirty="0">
                <a:solidFill>
                  <a:srgbClr val="265AA6"/>
                </a:solidFill>
                <a:latin typeface="Calibri Light" panose="020F0302020204030204" pitchFamily="34" charset="0"/>
              </a:rPr>
              <a:t> - Région</a:t>
            </a:r>
            <a:endParaRPr lang="fr-FR" sz="2000" dirty="0">
              <a:solidFill>
                <a:srgbClr val="265AA6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E4A3C90-1A46-DFA3-6E44-E7BCAB999205}"/>
              </a:ext>
            </a:extLst>
          </p:cNvPr>
          <p:cNvSpPr txBox="1"/>
          <p:nvPr/>
        </p:nvSpPr>
        <p:spPr>
          <a:xfrm>
            <a:off x="4427620" y="3070139"/>
            <a:ext cx="3741407" cy="116955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157269" lvl="1" algn="ctr" defTabSz="914388" fontAlgn="base">
              <a:spcBef>
                <a:spcPts val="1200"/>
              </a:spcBef>
              <a:spcAft>
                <a:spcPct val="0"/>
              </a:spcAft>
              <a:buClr>
                <a:srgbClr val="CA0029"/>
              </a:buClr>
              <a:defRPr/>
            </a:pPr>
            <a:r>
              <a:rPr lang="fr-FR" sz="2000" b="1" dirty="0">
                <a:solidFill>
                  <a:srgbClr val="265AA6"/>
                </a:solidFill>
                <a:latin typeface="Calibri Light" panose="020F0302020204030204" pitchFamily="34" charset="0"/>
              </a:rPr>
              <a:t>Exclu du format PCAET : Aérien et maritime international </a:t>
            </a:r>
          </a:p>
          <a:p>
            <a:pPr marL="157269" lvl="1" algn="ctr" defTabSz="914388" fontAlgn="base">
              <a:spcBef>
                <a:spcPts val="1200"/>
              </a:spcBef>
              <a:spcAft>
                <a:spcPct val="0"/>
              </a:spcAft>
              <a:buClr>
                <a:srgbClr val="CA0029"/>
              </a:buClr>
              <a:defRPr/>
            </a:pPr>
            <a:r>
              <a:rPr lang="fr-FR" sz="2000" b="1" dirty="0">
                <a:solidFill>
                  <a:srgbClr val="265AA6"/>
                </a:solidFill>
                <a:latin typeface="Calibri Light" panose="020F0302020204030204" pitchFamily="34" charset="0"/>
              </a:rPr>
              <a:t>(cycle LTO / phase à quai)</a:t>
            </a:r>
            <a:endParaRPr lang="fr-FR" sz="2000" dirty="0">
              <a:solidFill>
                <a:srgbClr val="265AA6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17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C1E0DAF-273A-0C4C-5967-E2E2EB3272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Merci de votre attention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190402-D409-7D30-BACF-E10CB59F5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823" y="1547823"/>
            <a:ext cx="3762354" cy="376235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F97FF9F-AB8C-F9FC-3D69-70F93C7780C4}"/>
              </a:ext>
            </a:extLst>
          </p:cNvPr>
          <p:cNvSpPr txBox="1"/>
          <p:nvPr/>
        </p:nvSpPr>
        <p:spPr>
          <a:xfrm>
            <a:off x="4033915" y="5555943"/>
            <a:ext cx="4075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245AA6"/>
                </a:solidFill>
                <a:latin typeface="Calibri bold" panose="020F0702030404030204" pitchFamily="34" charset="0"/>
              </a:rPr>
              <a:t>Un QR code pour retrouver son  information qualité de l’air partout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8520485F-A889-920C-02F7-ED0D0C255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3214" y="2975559"/>
            <a:ext cx="1612232" cy="90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27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C1E0DAF-273A-0C4C-5967-E2E2EB3272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Des enjeux sanitaires et au-delà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6682CA8-0D53-5471-C9BB-5649B1137EFD}"/>
              </a:ext>
            </a:extLst>
          </p:cNvPr>
          <p:cNvSpPr txBox="1"/>
          <p:nvPr/>
        </p:nvSpPr>
        <p:spPr>
          <a:xfrm>
            <a:off x="135104" y="1140549"/>
            <a:ext cx="11872912" cy="5584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8009" lvl="1" indent="-342900" algn="just">
              <a:lnSpc>
                <a:spcPct val="150000"/>
              </a:lnSpc>
              <a:buClr>
                <a:srgbClr val="167BB3"/>
              </a:buClr>
              <a:buFont typeface="Arial" panose="020B0604020202020204" pitchFamily="34" charset="0"/>
              <a:buChar char="•"/>
            </a:pPr>
            <a:r>
              <a:rPr lang="fr-FR" altLang="fr-FR" sz="2000" u="sng" dirty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</a:rPr>
              <a:t>Enjeux sanitaires </a:t>
            </a:r>
            <a:r>
              <a:rPr lang="fr-FR" altLang="fr-FR" sz="2000" dirty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</a:rPr>
              <a:t>: </a:t>
            </a:r>
          </a:p>
          <a:p>
            <a:pPr marL="1255209" lvl="2" indent="-342900" algn="just">
              <a:lnSpc>
                <a:spcPct val="150000"/>
              </a:lnSpc>
              <a:buClr>
                <a:srgbClr val="167BB3"/>
              </a:buClr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</a:rPr>
              <a:t>Europe : </a:t>
            </a:r>
            <a:r>
              <a:rPr lang="fr-FR" altLang="fr-FR" sz="2000" b="1" dirty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</a:rPr>
              <a:t>250 000 décès prématurés / an</a:t>
            </a:r>
          </a:p>
          <a:p>
            <a:pPr marL="1255209" lvl="2" indent="-342900" algn="just">
              <a:lnSpc>
                <a:spcPct val="150000"/>
              </a:lnSpc>
              <a:buClr>
                <a:srgbClr val="167BB3"/>
              </a:buClr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</a:rPr>
              <a:t>France </a:t>
            </a:r>
            <a:r>
              <a:rPr lang="en-US" altLang="fr-FR" sz="2000" dirty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</a:rPr>
              <a:t>: </a:t>
            </a:r>
            <a:r>
              <a:rPr lang="en-US" altLang="fr-FR" sz="2000" b="1" dirty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</a:rPr>
              <a:t>48 000 à 97 000 </a:t>
            </a:r>
            <a:r>
              <a:rPr lang="fr-FR" altLang="fr-FR" sz="2000" b="1" dirty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</a:rPr>
              <a:t>décès prématurés / an </a:t>
            </a:r>
            <a:r>
              <a:rPr lang="fr-FR" altLang="fr-FR" sz="2000" dirty="0">
                <a:solidFill>
                  <a:srgbClr val="265AA6"/>
                </a:solidFill>
                <a:latin typeface="Calibri Light" panose="020F0302020204030204" pitchFamily="34" charset="0"/>
              </a:rPr>
              <a:t>- </a:t>
            </a:r>
            <a:r>
              <a:rPr lang="fr-FR" sz="2000" dirty="0">
                <a:solidFill>
                  <a:srgbClr val="265AA6"/>
                </a:solidFill>
                <a:latin typeface="Calibri Light" panose="020F0302020204030204" pitchFamily="34" charset="0"/>
              </a:rPr>
              <a:t>3ème cause de mortalité après le tabac et l’alcool</a:t>
            </a:r>
            <a:endParaRPr lang="fr-FR" altLang="fr-FR" sz="2000" dirty="0">
              <a:solidFill>
                <a:srgbClr val="265AA6"/>
              </a:solidFill>
              <a:latin typeface="Calibri Light" panose="020F0302020204030204" pitchFamily="34" charset="0"/>
            </a:endParaRPr>
          </a:p>
          <a:p>
            <a:pPr marL="798009" lvl="1" indent="-342900" algn="just">
              <a:lnSpc>
                <a:spcPct val="150000"/>
              </a:lnSpc>
              <a:buClr>
                <a:srgbClr val="167BB3"/>
              </a:buClr>
              <a:buFont typeface="Arial" panose="020B0604020202020204" pitchFamily="34" charset="0"/>
              <a:buChar char="•"/>
            </a:pPr>
            <a:r>
              <a:rPr lang="fr-FR" altLang="fr-FR" sz="2000" u="sng" dirty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</a:rPr>
              <a:t>Enjeux économiques : </a:t>
            </a:r>
          </a:p>
          <a:p>
            <a:pPr marL="1255209" lvl="2" indent="-342900" algn="just">
              <a:lnSpc>
                <a:spcPct val="150000"/>
              </a:lnSpc>
              <a:buClr>
                <a:srgbClr val="167BB3"/>
              </a:buClr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</a:rPr>
              <a:t>France : coût de la pollution de l’air = </a:t>
            </a:r>
            <a:r>
              <a:rPr lang="fr-FR" altLang="fr-FR" sz="2000" b="1" dirty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</a:rPr>
              <a:t>100 milliards d’euros / an  </a:t>
            </a:r>
            <a:r>
              <a:rPr lang="fr-FR" altLang="fr-FR" sz="2000" dirty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</a:rPr>
              <a:t>- Rapport sénatorial 2015 JF Husson</a:t>
            </a:r>
          </a:p>
          <a:p>
            <a:pPr marL="1255209" lvl="2" indent="-342900" algn="just">
              <a:lnSpc>
                <a:spcPct val="150000"/>
              </a:lnSpc>
              <a:buClr>
                <a:srgbClr val="167BB3"/>
              </a:buClr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</a:rPr>
              <a:t>Perte d’attractivité </a:t>
            </a:r>
            <a:r>
              <a:rPr lang="fr-FR" altLang="fr-FR" sz="2000" dirty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</a:rPr>
              <a:t>(tourisme, qualité de vie, investisseurs)</a:t>
            </a:r>
          </a:p>
          <a:p>
            <a:pPr marL="798009" lvl="1" indent="-342900" algn="just">
              <a:lnSpc>
                <a:spcPct val="150000"/>
              </a:lnSpc>
              <a:buClr>
                <a:srgbClr val="167BB3"/>
              </a:buClr>
              <a:buFont typeface="Arial" panose="020B0604020202020204" pitchFamily="34" charset="0"/>
              <a:buChar char="•"/>
            </a:pPr>
            <a:r>
              <a:rPr lang="fr-FR" altLang="fr-FR" sz="2000" u="sng" dirty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</a:rPr>
              <a:t>Enjeux environnementaux </a:t>
            </a:r>
            <a:r>
              <a:rPr lang="fr-FR" altLang="fr-FR" sz="2000" dirty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</a:rPr>
              <a:t>:</a:t>
            </a:r>
          </a:p>
          <a:p>
            <a:pPr marL="1255209" lvl="2" indent="-342900" algn="just">
              <a:lnSpc>
                <a:spcPct val="150000"/>
              </a:lnSpc>
              <a:buClr>
                <a:srgbClr val="167BB3"/>
              </a:buClr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</a:rPr>
              <a:t>Détérioration des bâtiments, baisse de productivité et de qualité des cultures, acidification des milieux</a:t>
            </a:r>
          </a:p>
          <a:p>
            <a:pPr marL="798009" lvl="1" indent="-342900" algn="just">
              <a:lnSpc>
                <a:spcPct val="150000"/>
              </a:lnSpc>
              <a:buClr>
                <a:srgbClr val="167BB3"/>
              </a:buClr>
              <a:buFont typeface="Arial" panose="020B0604020202020204" pitchFamily="34" charset="0"/>
              <a:buChar char="•"/>
            </a:pPr>
            <a:r>
              <a:rPr lang="fr-FR" altLang="fr-FR" sz="2000" u="sng" dirty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</a:rPr>
              <a:t>Règlementations et pénalités : </a:t>
            </a:r>
          </a:p>
          <a:p>
            <a:pPr marL="1255209" lvl="2" indent="-342900" algn="just">
              <a:lnSpc>
                <a:spcPct val="150000"/>
              </a:lnSpc>
              <a:buClr>
                <a:srgbClr val="167BB3"/>
              </a:buClr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</a:rPr>
              <a:t>Contentieux relatif aux oxydes d’azote – 12 territoires (Marseille, Nice, Toulon)</a:t>
            </a:r>
          </a:p>
          <a:p>
            <a:pPr marL="798009" lvl="1" indent="-342900" algn="just">
              <a:lnSpc>
                <a:spcPct val="150000"/>
              </a:lnSpc>
              <a:buClr>
                <a:srgbClr val="167BB3"/>
              </a:buClr>
              <a:buFont typeface="Arial" panose="020B0604020202020204" pitchFamily="34" charset="0"/>
              <a:buChar char="•"/>
            </a:pPr>
            <a:r>
              <a:rPr lang="fr-FR" altLang="fr-FR" sz="2000" u="sng" dirty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</a:rPr>
              <a:t>Enjeux climatiques</a:t>
            </a:r>
          </a:p>
          <a:p>
            <a:pPr marL="1255209" lvl="2" indent="-342900" algn="just">
              <a:lnSpc>
                <a:spcPct val="150000"/>
              </a:lnSpc>
              <a:buClr>
                <a:srgbClr val="167BB3"/>
              </a:buClr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rgbClr val="265AA6"/>
                </a:solidFill>
                <a:latin typeface="Calibri Light" panose="020F0302020204030204" pitchFamily="34" charset="0"/>
                <a:ea typeface="Cooper Hewitt" panose="020B0604020202020204" charset="0"/>
              </a:rPr>
              <a:t>Episodes extrêmes, sécheresse, canicules, incendies, ressources en eau, …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8123768-FD4D-CF0C-45FF-0D09299A9E7F}"/>
              </a:ext>
            </a:extLst>
          </p:cNvPr>
          <p:cNvSpPr txBox="1"/>
          <p:nvPr/>
        </p:nvSpPr>
        <p:spPr>
          <a:xfrm>
            <a:off x="7262964" y="632717"/>
            <a:ext cx="4673116" cy="101566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157269" lvl="1" algn="ctr" defTabSz="914388" fontAlgn="base">
              <a:spcBef>
                <a:spcPts val="1200"/>
              </a:spcBef>
              <a:spcAft>
                <a:spcPct val="0"/>
              </a:spcAft>
              <a:buClr>
                <a:srgbClr val="CA0029"/>
              </a:buClr>
              <a:defRPr/>
            </a:pPr>
            <a:r>
              <a:rPr lang="fr-FR" sz="2000" b="1" dirty="0">
                <a:solidFill>
                  <a:srgbClr val="265AA6"/>
                </a:solidFill>
                <a:latin typeface="Calibri Light" panose="020F0302020204030204" pitchFamily="34" charset="0"/>
              </a:rPr>
              <a:t>100% de notre territoire </a:t>
            </a:r>
            <a:r>
              <a:rPr lang="fr-FR" sz="2000" dirty="0">
                <a:solidFill>
                  <a:srgbClr val="265AA6"/>
                </a:solidFill>
                <a:latin typeface="Calibri Light" panose="020F0302020204030204" pitchFamily="34" charset="0"/>
              </a:rPr>
              <a:t>ne respectent pas les dernières recommandations de l’OMS (Organisation Mondiale de la Santé)</a:t>
            </a:r>
          </a:p>
        </p:txBody>
      </p:sp>
    </p:spTree>
    <p:extLst>
      <p:ext uri="{BB962C8B-B14F-4D97-AF65-F5344CB8AC3E}">
        <p14:creationId xmlns:p14="http://schemas.microsoft.com/office/powerpoint/2010/main" val="2086769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062D3F16-72F1-E80C-311B-925D3DEEE2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75" r="32586" b="7010"/>
          <a:stretch/>
        </p:blipFill>
        <p:spPr>
          <a:xfrm>
            <a:off x="7738394" y="1283049"/>
            <a:ext cx="3793046" cy="4833546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C1E0DAF-273A-0C4C-5967-E2E2EB3272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Quels contribution des transports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0BF106D-FC29-6C12-CA8E-83D2C86C87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32" r="9664"/>
          <a:stretch/>
        </p:blipFill>
        <p:spPr>
          <a:xfrm>
            <a:off x="1098911" y="1283049"/>
            <a:ext cx="6263641" cy="519791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BA0D50E-91D7-759A-D098-216F32659C0A}"/>
              </a:ext>
            </a:extLst>
          </p:cNvPr>
          <p:cNvSpPr txBox="1"/>
          <p:nvPr/>
        </p:nvSpPr>
        <p:spPr>
          <a:xfrm>
            <a:off x="3505921" y="6327076"/>
            <a:ext cx="5180157" cy="307777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157269" lvl="1" algn="ctr" defTabSz="914388" fontAlgn="base">
              <a:spcBef>
                <a:spcPts val="1200"/>
              </a:spcBef>
              <a:spcAft>
                <a:spcPct val="0"/>
              </a:spcAft>
              <a:buClr>
                <a:srgbClr val="CA0029"/>
              </a:buClr>
              <a:defRPr/>
            </a:pPr>
            <a:r>
              <a:rPr lang="fr-FR" sz="1400" b="1" dirty="0">
                <a:solidFill>
                  <a:srgbClr val="265AA6"/>
                </a:solidFill>
                <a:latin typeface="Calibri Light" panose="020F0302020204030204" pitchFamily="34" charset="0"/>
              </a:rPr>
              <a:t>Source : </a:t>
            </a:r>
            <a:r>
              <a:rPr lang="fr-FR" sz="1400" dirty="0">
                <a:solidFill>
                  <a:srgbClr val="265AA6"/>
                </a:solidFill>
                <a:latin typeface="Calibri Light" panose="020F0302020204030204" pitchFamily="34" charset="0"/>
              </a:rPr>
              <a:t>AtmoSud, Inventaire des émissions v9.2 – année 2020</a:t>
            </a:r>
          </a:p>
        </p:txBody>
      </p:sp>
    </p:spTree>
    <p:extLst>
      <p:ext uri="{BB962C8B-B14F-4D97-AF65-F5344CB8AC3E}">
        <p14:creationId xmlns:p14="http://schemas.microsoft.com/office/powerpoint/2010/main" val="3311086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C1E0DAF-273A-0C4C-5967-E2E2EB3272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Quels impacts en termes de qualité de l’air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58FD468-B9F1-E739-9F7C-13575FA8E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580" y="982516"/>
            <a:ext cx="8408949" cy="587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40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C1E0DAF-273A-0C4C-5967-E2E2EB3272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Et dans les zones urbaines ?</a:t>
            </a:r>
          </a:p>
        </p:txBody>
      </p:sp>
      <p:pic>
        <p:nvPicPr>
          <p:cNvPr id="7" name="Image 6" descr="Une image contenant carte&#10;&#10;Description générée automatiquement">
            <a:extLst>
              <a:ext uri="{FF2B5EF4-FFF2-40B4-BE49-F238E27FC236}">
                <a16:creationId xmlns:a16="http://schemas.microsoft.com/office/drawing/2014/main" id="{A12A8C69-23C7-E459-7351-06AD662CC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20" y="1203960"/>
            <a:ext cx="5114017" cy="509055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505FF2F-437C-FC4F-0587-678520E34A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7" t="60959" r="82149" b="4603"/>
          <a:stretch/>
        </p:blipFill>
        <p:spPr>
          <a:xfrm>
            <a:off x="5369283" y="1203960"/>
            <a:ext cx="1453434" cy="2157078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4" name="Image 13" descr="Une image contenant carte&#10;&#10;Description générée automatiquement">
            <a:extLst>
              <a:ext uri="{FF2B5EF4-FFF2-40B4-BE49-F238E27FC236}">
                <a16:creationId xmlns:a16="http://schemas.microsoft.com/office/drawing/2014/main" id="{1A567A76-AB84-1872-083B-48983F15B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191" y="1203959"/>
            <a:ext cx="5114018" cy="509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3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carte&#10;&#10;Description générée automatiquement">
            <a:extLst>
              <a:ext uri="{FF2B5EF4-FFF2-40B4-BE49-F238E27FC236}">
                <a16:creationId xmlns:a16="http://schemas.microsoft.com/office/drawing/2014/main" id="{DE31BA50-50A8-B215-2F54-24FB054E8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93" y="1215414"/>
            <a:ext cx="5172778" cy="5449330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C1E0DAF-273A-0C4C-5967-E2E2EB3272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Une contribution significative des transports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C6D78EA-617B-B1EB-0458-A8BC5DF544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99" r="31930"/>
          <a:stretch/>
        </p:blipFill>
        <p:spPr>
          <a:xfrm>
            <a:off x="135927" y="4507666"/>
            <a:ext cx="1643448" cy="2157078"/>
          </a:xfrm>
          <a:prstGeom prst="rect">
            <a:avLst/>
          </a:prstGeom>
        </p:spPr>
      </p:pic>
      <p:pic>
        <p:nvPicPr>
          <p:cNvPr id="5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E2D271A4-188F-B0BE-BF76-4F7884650F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t="14713" r="85851" b="67878"/>
          <a:stretch/>
        </p:blipFill>
        <p:spPr>
          <a:xfrm>
            <a:off x="5452681" y="1252485"/>
            <a:ext cx="1306459" cy="179905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FCA64DD-A953-A5ED-81B1-A8BB9C31A6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656" t="15254" r="9664" b="7247"/>
          <a:stretch/>
        </p:blipFill>
        <p:spPr>
          <a:xfrm>
            <a:off x="5377467" y="3384422"/>
            <a:ext cx="1381673" cy="2878086"/>
          </a:xfrm>
          <a:prstGeom prst="rect">
            <a:avLst/>
          </a:prstGeom>
        </p:spPr>
      </p:pic>
      <p:pic>
        <p:nvPicPr>
          <p:cNvPr id="15" name="Image 14" descr="Une image contenant carte&#10;&#10;Description générée automatiquement">
            <a:extLst>
              <a:ext uri="{FF2B5EF4-FFF2-40B4-BE49-F238E27FC236}">
                <a16:creationId xmlns:a16="http://schemas.microsoft.com/office/drawing/2014/main" id="{FF824FB5-CB00-BCE4-4E1D-99D4033FC7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94" y="1215414"/>
            <a:ext cx="5172779" cy="544933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25C6357-E8F2-370B-1336-5109EDB84F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673" r="31005"/>
          <a:stretch/>
        </p:blipFill>
        <p:spPr>
          <a:xfrm>
            <a:off x="9683785" y="4105430"/>
            <a:ext cx="1706429" cy="2157078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F21C970-073C-99B4-F5D3-E41FAE447E87}"/>
              </a:ext>
            </a:extLst>
          </p:cNvPr>
          <p:cNvSpPr txBox="1"/>
          <p:nvPr/>
        </p:nvSpPr>
        <p:spPr>
          <a:xfrm>
            <a:off x="3657599" y="1195154"/>
            <a:ext cx="1635171" cy="40011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157269" lvl="1" algn="ctr" defTabSz="914388" fontAlgn="base">
              <a:spcBef>
                <a:spcPts val="1200"/>
              </a:spcBef>
              <a:spcAft>
                <a:spcPct val="0"/>
              </a:spcAft>
              <a:buClr>
                <a:srgbClr val="CA0029"/>
              </a:buClr>
              <a:defRPr/>
            </a:pPr>
            <a:r>
              <a:rPr lang="fr-FR" sz="2000" b="1" dirty="0">
                <a:solidFill>
                  <a:srgbClr val="265AA6"/>
                </a:solidFill>
                <a:latin typeface="Calibri Light" panose="020F0302020204030204" pitchFamily="34" charset="0"/>
              </a:rPr>
              <a:t>NO</a:t>
            </a:r>
            <a:r>
              <a:rPr lang="fr-FR" sz="2000" b="1" baseline="-25000" dirty="0">
                <a:solidFill>
                  <a:srgbClr val="265AA6"/>
                </a:solidFill>
                <a:latin typeface="Calibri Light" panose="020F0302020204030204" pitchFamily="34" charset="0"/>
              </a:rPr>
              <a:t>2</a:t>
            </a:r>
            <a:r>
              <a:rPr lang="fr-FR" sz="2000" b="1" dirty="0">
                <a:solidFill>
                  <a:srgbClr val="265AA6"/>
                </a:solidFill>
                <a:latin typeface="Calibri Light" panose="020F0302020204030204" pitchFamily="34" charset="0"/>
              </a:rPr>
              <a:t> - 2021</a:t>
            </a:r>
            <a:endParaRPr lang="fr-FR" sz="2000" dirty="0">
              <a:solidFill>
                <a:srgbClr val="265AA6"/>
              </a:solidFill>
              <a:latin typeface="Calibri Light" panose="020F030202020403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1A8D553-D7BA-8600-D073-266ACEC6FC77}"/>
              </a:ext>
            </a:extLst>
          </p:cNvPr>
          <p:cNvSpPr txBox="1"/>
          <p:nvPr/>
        </p:nvSpPr>
        <p:spPr>
          <a:xfrm>
            <a:off x="6714492" y="1215414"/>
            <a:ext cx="1635171" cy="40011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157269" lvl="1" algn="ctr" defTabSz="914388" fontAlgn="base">
              <a:spcBef>
                <a:spcPts val="1200"/>
              </a:spcBef>
              <a:spcAft>
                <a:spcPct val="0"/>
              </a:spcAft>
              <a:buClr>
                <a:srgbClr val="CA0029"/>
              </a:buClr>
              <a:defRPr/>
            </a:pPr>
            <a:r>
              <a:rPr lang="fr-FR" sz="2000" b="1" dirty="0">
                <a:solidFill>
                  <a:srgbClr val="265AA6"/>
                </a:solidFill>
                <a:latin typeface="Calibri Light" panose="020F0302020204030204" pitchFamily="34" charset="0"/>
              </a:rPr>
              <a:t>NO</a:t>
            </a:r>
            <a:r>
              <a:rPr lang="fr-FR" sz="2000" b="1" baseline="-25000" dirty="0">
                <a:solidFill>
                  <a:srgbClr val="265AA6"/>
                </a:solidFill>
                <a:latin typeface="Calibri Light" panose="020F0302020204030204" pitchFamily="34" charset="0"/>
              </a:rPr>
              <a:t>2</a:t>
            </a:r>
            <a:r>
              <a:rPr lang="fr-FR" sz="2000" b="1" dirty="0">
                <a:solidFill>
                  <a:srgbClr val="265AA6"/>
                </a:solidFill>
                <a:latin typeface="Calibri Light" panose="020F0302020204030204" pitchFamily="34" charset="0"/>
              </a:rPr>
              <a:t> - 2021</a:t>
            </a:r>
            <a:endParaRPr lang="fr-FR" sz="2000" dirty="0">
              <a:solidFill>
                <a:srgbClr val="265AA6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437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C1E0DAF-273A-0C4C-5967-E2E2EB3272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sz="3600" dirty="0"/>
              <a:t>Pourquoi une différence entre émissions concentrations?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9F6DE36-77E8-4F63-5E8B-CCF4186A6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490"/>
          <a:stretch/>
        </p:blipFill>
        <p:spPr>
          <a:xfrm>
            <a:off x="255920" y="1948445"/>
            <a:ext cx="6337385" cy="374165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3ED756C-60BB-21A5-1F5E-6812229E6E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59" t="61241" r="36279"/>
          <a:stretch/>
        </p:blipFill>
        <p:spPr>
          <a:xfrm>
            <a:off x="7060107" y="2201025"/>
            <a:ext cx="4989834" cy="323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90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C1E0DAF-273A-0C4C-5967-E2E2EB3272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La émissions des navires : phénomènes de panache</a:t>
            </a:r>
          </a:p>
        </p:txBody>
      </p:sp>
      <p:pic>
        <p:nvPicPr>
          <p:cNvPr id="3" name="Escales_26aout2021_NO2(1)">
            <a:hlinkClick r:id="" action="ppaction://media"/>
            <a:extLst>
              <a:ext uri="{FF2B5EF4-FFF2-40B4-BE49-F238E27FC236}">
                <a16:creationId xmlns:a16="http://schemas.microsoft.com/office/drawing/2014/main" id="{E94B86C5-DC00-0C6D-DE25-6C8333A214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920" y="1145133"/>
            <a:ext cx="7872088" cy="555495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F08CD3B1-54A8-01F2-33DD-5879228AB4F4}"/>
              </a:ext>
            </a:extLst>
          </p:cNvPr>
          <p:cNvGrpSpPr/>
          <p:nvPr/>
        </p:nvGrpSpPr>
        <p:grpSpPr>
          <a:xfrm>
            <a:off x="8143057" y="1844428"/>
            <a:ext cx="3793023" cy="4156361"/>
            <a:chOff x="8143057" y="1779373"/>
            <a:chExt cx="3793023" cy="4156361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7FCB327-3CC6-50E0-1200-0E56A81CF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3057" y="1779373"/>
              <a:ext cx="3793023" cy="415636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03C3C95-C43B-9A5B-BDB8-A2176CD8C8EF}"/>
                </a:ext>
              </a:extLst>
            </p:cNvPr>
            <p:cNvSpPr/>
            <p:nvPr/>
          </p:nvSpPr>
          <p:spPr>
            <a:xfrm>
              <a:off x="8567845" y="2298935"/>
              <a:ext cx="199452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fr-FR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>
                  <a:solidFill>
                    <a:srgbClr val="7F7F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Brise de mer</a:t>
              </a:r>
              <a:endParaRPr lang="fr-FR" sz="1600" dirty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E707A2D-EBD9-10D5-C681-F723E678236B}"/>
                </a:ext>
              </a:extLst>
            </p:cNvPr>
            <p:cNvSpPr/>
            <p:nvPr/>
          </p:nvSpPr>
          <p:spPr>
            <a:xfrm>
              <a:off x="8567845" y="4389788"/>
              <a:ext cx="199452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fr-FR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>
                  <a:solidFill>
                    <a:srgbClr val="7F7F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Brise de terre</a:t>
              </a:r>
              <a:endParaRPr lang="fr-FR" sz="1600" dirty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098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643</Words>
  <Application>Microsoft Office PowerPoint</Application>
  <PresentationFormat>Grand écran</PresentationFormat>
  <Paragraphs>115</Paragraphs>
  <Slides>22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bold</vt:lpstr>
      <vt:lpstr>Calibri Light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Marion Couillaud</dc:creator>
  <cp:lastModifiedBy>Damien Piga</cp:lastModifiedBy>
  <cp:revision>30</cp:revision>
  <dcterms:created xsi:type="dcterms:W3CDTF">2023-01-09T10:05:15Z</dcterms:created>
  <dcterms:modified xsi:type="dcterms:W3CDTF">2023-04-12T14:49:55Z</dcterms:modified>
</cp:coreProperties>
</file>